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ags/tag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7.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8.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256" r:id="rId2"/>
    <p:sldId id="308" r:id="rId3"/>
    <p:sldId id="318" r:id="rId4"/>
    <p:sldId id="324" r:id="rId5"/>
    <p:sldId id="326" r:id="rId6"/>
    <p:sldId id="355" r:id="rId7"/>
    <p:sldId id="476" r:id="rId8"/>
    <p:sldId id="450" r:id="rId9"/>
    <p:sldId id="359" r:id="rId10"/>
    <p:sldId id="360" r:id="rId11"/>
    <p:sldId id="371" r:id="rId12"/>
    <p:sldId id="372" r:id="rId13"/>
    <p:sldId id="374" r:id="rId14"/>
    <p:sldId id="373" r:id="rId15"/>
    <p:sldId id="364" r:id="rId16"/>
    <p:sldId id="375" r:id="rId17"/>
    <p:sldId id="365" r:id="rId18"/>
    <p:sldId id="366" r:id="rId19"/>
    <p:sldId id="782" r:id="rId20"/>
    <p:sldId id="783" r:id="rId21"/>
    <p:sldId id="381" r:id="rId22"/>
    <p:sldId id="465" r:id="rId23"/>
    <p:sldId id="788" r:id="rId24"/>
    <p:sldId id="790" r:id="rId25"/>
    <p:sldId id="794" r:id="rId26"/>
    <p:sldId id="791" r:id="rId27"/>
    <p:sldId id="800" r:id="rId28"/>
    <p:sldId id="463" r:id="rId29"/>
    <p:sldId id="795" r:id="rId30"/>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3E5E7BD-079A-412C-97F3-6BAD3ABDD427}">
          <p14:sldIdLst>
            <p14:sldId id="256"/>
            <p14:sldId id="308"/>
            <p14:sldId id="318"/>
            <p14:sldId id="324"/>
            <p14:sldId id="326"/>
          </p14:sldIdLst>
        </p14:section>
        <p14:section name="ANN" id="{3C51908D-AABD-405C-B7DB-270E94A02134}">
          <p14:sldIdLst>
            <p14:sldId id="355"/>
            <p14:sldId id="476"/>
            <p14:sldId id="450"/>
            <p14:sldId id="359"/>
            <p14:sldId id="360"/>
            <p14:sldId id="371"/>
            <p14:sldId id="372"/>
            <p14:sldId id="374"/>
            <p14:sldId id="373"/>
            <p14:sldId id="364"/>
            <p14:sldId id="375"/>
            <p14:sldId id="365"/>
            <p14:sldId id="366"/>
            <p14:sldId id="782"/>
            <p14:sldId id="783"/>
            <p14:sldId id="381"/>
            <p14:sldId id="465"/>
          </p14:sldIdLst>
        </p14:section>
        <p14:section name="CNN" id="{724E252C-0EF3-4C30-B3CC-31E96B52214A}">
          <p14:sldIdLst>
            <p14:sldId id="788"/>
            <p14:sldId id="790"/>
            <p14:sldId id="794"/>
            <p14:sldId id="791"/>
            <p14:sldId id="800"/>
            <p14:sldId id="463"/>
            <p14:sldId id="79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DAC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01576E-D349-44CA-B0B2-034E3B75681F}" v="5" dt="2025-03-21T06:38:06.4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84706" autoAdjust="0"/>
  </p:normalViewPr>
  <p:slideViewPr>
    <p:cSldViewPr snapToGrid="0">
      <p:cViewPr varScale="1">
        <p:scale>
          <a:sx n="107" d="100"/>
          <a:sy n="107" d="100"/>
        </p:scale>
        <p:origin x="54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ustomXml" Target="../customXml/item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38" Type="http://schemas.openxmlformats.org/officeDocument/2006/relationships/customXml" Target="../customXml/item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40" Type="http://schemas.openxmlformats.org/officeDocument/2006/relationships/customXml" Target="../customXml/item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e Jaspar" userId="ac579a22-70eb-4c70-bc16-a944d4a3f81f" providerId="ADAL" clId="{D601576E-D349-44CA-B0B2-034E3B75681F}"/>
    <pc:docChg chg="undo custSel delSld modSld delSection modSection">
      <pc:chgData name="Emile Jaspar" userId="ac579a22-70eb-4c70-bc16-a944d4a3f81f" providerId="ADAL" clId="{D601576E-D349-44CA-B0B2-034E3B75681F}" dt="2025-03-31T09:41:42.645" v="177" actId="47"/>
      <pc:docMkLst>
        <pc:docMk/>
      </pc:docMkLst>
      <pc:sldChg chg="addSp modSp mod">
        <pc:chgData name="Emile Jaspar" userId="ac579a22-70eb-4c70-bc16-a944d4a3f81f" providerId="ADAL" clId="{D601576E-D349-44CA-B0B2-034E3B75681F}" dt="2025-03-21T06:38:18.008" v="110" actId="20577"/>
        <pc:sldMkLst>
          <pc:docMk/>
          <pc:sldMk cId="1364917753" sldId="360"/>
        </pc:sldMkLst>
        <pc:spChg chg="add mod">
          <ac:chgData name="Emile Jaspar" userId="ac579a22-70eb-4c70-bc16-a944d4a3f81f" providerId="ADAL" clId="{D601576E-D349-44CA-B0B2-034E3B75681F}" dt="2025-03-21T06:37:17.470" v="82" actId="13822"/>
          <ac:spMkLst>
            <pc:docMk/>
            <pc:sldMk cId="1364917753" sldId="360"/>
            <ac:spMk id="3" creationId="{238B32CF-9D50-C40E-496F-8912033FED62}"/>
          </ac:spMkLst>
        </pc:spChg>
        <pc:spChg chg="add mod">
          <ac:chgData name="Emile Jaspar" userId="ac579a22-70eb-4c70-bc16-a944d4a3f81f" providerId="ADAL" clId="{D601576E-D349-44CA-B0B2-034E3B75681F}" dt="2025-03-21T06:37:23.929" v="84" actId="13822"/>
          <ac:spMkLst>
            <pc:docMk/>
            <pc:sldMk cId="1364917753" sldId="360"/>
            <ac:spMk id="4" creationId="{43312BF8-0FF4-98B3-D07C-C2333889D8FF}"/>
          </ac:spMkLst>
        </pc:spChg>
        <pc:spChg chg="add mod">
          <ac:chgData name="Emile Jaspar" userId="ac579a22-70eb-4c70-bc16-a944d4a3f81f" providerId="ADAL" clId="{D601576E-D349-44CA-B0B2-034E3B75681F}" dt="2025-03-21T06:38:18.008" v="110" actId="20577"/>
          <ac:spMkLst>
            <pc:docMk/>
            <pc:sldMk cId="1364917753" sldId="360"/>
            <ac:spMk id="5" creationId="{40FE6293-BBFE-0A20-DAAB-92A08AB6707E}"/>
          </ac:spMkLst>
        </pc:spChg>
        <pc:spChg chg="add mod">
          <ac:chgData name="Emile Jaspar" userId="ac579a22-70eb-4c70-bc16-a944d4a3f81f" providerId="ADAL" clId="{D601576E-D349-44CA-B0B2-034E3B75681F}" dt="2025-03-21T06:38:03.662" v="105" actId="1076"/>
          <ac:spMkLst>
            <pc:docMk/>
            <pc:sldMk cId="1364917753" sldId="360"/>
            <ac:spMk id="6" creationId="{02A80D2E-0A4F-85AA-D57D-F852285F3144}"/>
          </ac:spMkLst>
        </pc:spChg>
        <pc:spChg chg="add mod">
          <ac:chgData name="Emile Jaspar" userId="ac579a22-70eb-4c70-bc16-a944d4a3f81f" providerId="ADAL" clId="{D601576E-D349-44CA-B0B2-034E3B75681F}" dt="2025-03-21T06:38:11.909" v="109" actId="20577"/>
          <ac:spMkLst>
            <pc:docMk/>
            <pc:sldMk cId="1364917753" sldId="360"/>
            <ac:spMk id="8" creationId="{2B421384-950C-0B32-6E98-056C478D9C3B}"/>
          </ac:spMkLst>
        </pc:spChg>
        <pc:graphicFrameChg chg="mod">
          <ac:chgData name="Emile Jaspar" userId="ac579a22-70eb-4c70-bc16-a944d4a3f81f" providerId="ADAL" clId="{D601576E-D349-44CA-B0B2-034E3B75681F}" dt="2025-03-21T06:37:20.154" v="83"/>
          <ac:graphicFrameMkLst>
            <pc:docMk/>
            <pc:sldMk cId="1364917753" sldId="360"/>
            <ac:graphicFrameMk id="22" creationId="{00000000-0000-0000-0000-000000000000}"/>
          </ac:graphicFrameMkLst>
        </pc:graphicFrameChg>
      </pc:sldChg>
      <pc:sldChg chg="modSp mod modNotesTx">
        <pc:chgData name="Emile Jaspar" userId="ac579a22-70eb-4c70-bc16-a944d4a3f81f" providerId="ADAL" clId="{D601576E-D349-44CA-B0B2-034E3B75681F}" dt="2025-03-21T06:39:36.073" v="118" actId="20577"/>
        <pc:sldMkLst>
          <pc:docMk/>
          <pc:sldMk cId="3793258639" sldId="365"/>
        </pc:sldMkLst>
        <pc:spChg chg="mod">
          <ac:chgData name="Emile Jaspar" userId="ac579a22-70eb-4c70-bc16-a944d4a3f81f" providerId="ADAL" clId="{D601576E-D349-44CA-B0B2-034E3B75681F}" dt="2025-03-21T06:35:44.458" v="69" actId="20577"/>
          <ac:spMkLst>
            <pc:docMk/>
            <pc:sldMk cId="3793258639" sldId="365"/>
            <ac:spMk id="46" creationId="{00000000-0000-0000-0000-000000000000}"/>
          </ac:spMkLst>
        </pc:spChg>
      </pc:sldChg>
      <pc:sldChg chg="modSp mod modNotesTx">
        <pc:chgData name="Emile Jaspar" userId="ac579a22-70eb-4c70-bc16-a944d4a3f81f" providerId="ADAL" clId="{D601576E-D349-44CA-B0B2-034E3B75681F}" dt="2025-03-21T06:36:21.961" v="76" actId="20577"/>
        <pc:sldMkLst>
          <pc:docMk/>
          <pc:sldMk cId="3622484968" sldId="366"/>
        </pc:sldMkLst>
        <pc:spChg chg="mod">
          <ac:chgData name="Emile Jaspar" userId="ac579a22-70eb-4c70-bc16-a944d4a3f81f" providerId="ADAL" clId="{D601576E-D349-44CA-B0B2-034E3B75681F}" dt="2025-03-21T06:36:21.961" v="76" actId="20577"/>
          <ac:spMkLst>
            <pc:docMk/>
            <pc:sldMk cId="3622484968" sldId="366"/>
            <ac:spMk id="43" creationId="{00000000-0000-0000-0000-000000000000}"/>
          </ac:spMkLst>
        </pc:spChg>
        <pc:spChg chg="mod">
          <ac:chgData name="Emile Jaspar" userId="ac579a22-70eb-4c70-bc16-a944d4a3f81f" providerId="ADAL" clId="{D601576E-D349-44CA-B0B2-034E3B75681F}" dt="2025-03-21T06:35:49.317" v="71" actId="20577"/>
          <ac:spMkLst>
            <pc:docMk/>
            <pc:sldMk cId="3622484968" sldId="366"/>
            <ac:spMk id="45" creationId="{00000000-0000-0000-0000-000000000000}"/>
          </ac:spMkLst>
        </pc:spChg>
      </pc:sldChg>
      <pc:sldChg chg="modNotesTx">
        <pc:chgData name="Emile Jaspar" userId="ac579a22-70eb-4c70-bc16-a944d4a3f81f" providerId="ADAL" clId="{D601576E-D349-44CA-B0B2-034E3B75681F}" dt="2025-03-21T06:35:04.711" v="67" actId="20577"/>
        <pc:sldMkLst>
          <pc:docMk/>
          <pc:sldMk cId="1714235185" sldId="372"/>
        </pc:sldMkLst>
      </pc:sldChg>
      <pc:sldChg chg="del">
        <pc:chgData name="Emile Jaspar" userId="ac579a22-70eb-4c70-bc16-a944d4a3f81f" providerId="ADAL" clId="{D601576E-D349-44CA-B0B2-034E3B75681F}" dt="2025-03-31T09:41:42.645" v="177" actId="47"/>
        <pc:sldMkLst>
          <pc:docMk/>
          <pc:sldMk cId="2418854479" sldId="792"/>
        </pc:sldMkLst>
      </pc:sldChg>
      <pc:sldChg chg="del">
        <pc:chgData name="Emile Jaspar" userId="ac579a22-70eb-4c70-bc16-a944d4a3f81f" providerId="ADAL" clId="{D601576E-D349-44CA-B0B2-034E3B75681F}" dt="2025-03-31T09:41:42.645" v="177" actId="47"/>
        <pc:sldMkLst>
          <pc:docMk/>
          <pc:sldMk cId="1914427221" sldId="803"/>
        </pc:sldMkLst>
      </pc:sldChg>
      <pc:sldChg chg="del modNotesTx">
        <pc:chgData name="Emile Jaspar" userId="ac579a22-70eb-4c70-bc16-a944d4a3f81f" providerId="ADAL" clId="{D601576E-D349-44CA-B0B2-034E3B75681F}" dt="2025-03-31T09:41:42.645" v="177" actId="47"/>
        <pc:sldMkLst>
          <pc:docMk/>
          <pc:sldMk cId="3181076636" sldId="804"/>
        </pc:sldMkLst>
      </pc:sldChg>
      <pc:sldChg chg="del modNotesTx">
        <pc:chgData name="Emile Jaspar" userId="ac579a22-70eb-4c70-bc16-a944d4a3f81f" providerId="ADAL" clId="{D601576E-D349-44CA-B0B2-034E3B75681F}" dt="2025-03-31T09:41:42.645" v="177" actId="47"/>
        <pc:sldMkLst>
          <pc:docMk/>
          <pc:sldMk cId="1969578564" sldId="805"/>
        </pc:sldMkLst>
      </pc:sldChg>
      <pc:sldChg chg="del modNotesTx">
        <pc:chgData name="Emile Jaspar" userId="ac579a22-70eb-4c70-bc16-a944d4a3f81f" providerId="ADAL" clId="{D601576E-D349-44CA-B0B2-034E3B75681F}" dt="2025-03-31T09:41:42.645" v="177" actId="47"/>
        <pc:sldMkLst>
          <pc:docMk/>
          <pc:sldMk cId="1224601557" sldId="806"/>
        </pc:sldMkLst>
      </pc:sldChg>
      <pc:sldChg chg="del modNotesTx">
        <pc:chgData name="Emile Jaspar" userId="ac579a22-70eb-4c70-bc16-a944d4a3f81f" providerId="ADAL" clId="{D601576E-D349-44CA-B0B2-034E3B75681F}" dt="2025-03-31T09:41:42.645" v="177" actId="47"/>
        <pc:sldMkLst>
          <pc:docMk/>
          <pc:sldMk cId="3579686572" sldId="807"/>
        </pc:sldMkLst>
      </pc:sldChg>
      <pc:sldChg chg="del modNotesTx">
        <pc:chgData name="Emile Jaspar" userId="ac579a22-70eb-4c70-bc16-a944d4a3f81f" providerId="ADAL" clId="{D601576E-D349-44CA-B0B2-034E3B75681F}" dt="2025-03-31T09:41:42.645" v="177" actId="47"/>
        <pc:sldMkLst>
          <pc:docMk/>
          <pc:sldMk cId="1084654009" sldId="808"/>
        </pc:sldMkLst>
      </pc:sldChg>
      <pc:sldChg chg="del">
        <pc:chgData name="Emile Jaspar" userId="ac579a22-70eb-4c70-bc16-a944d4a3f81f" providerId="ADAL" clId="{D601576E-D349-44CA-B0B2-034E3B75681F}" dt="2025-03-31T09:41:42.645" v="177" actId="47"/>
        <pc:sldMkLst>
          <pc:docMk/>
          <pc:sldMk cId="1669610801" sldId="809"/>
        </pc:sldMkLst>
      </pc:sldChg>
      <pc:sldChg chg="del">
        <pc:chgData name="Emile Jaspar" userId="ac579a22-70eb-4c70-bc16-a944d4a3f81f" providerId="ADAL" clId="{D601576E-D349-44CA-B0B2-034E3B75681F}" dt="2025-03-31T09:41:42.645" v="177" actId="47"/>
        <pc:sldMkLst>
          <pc:docMk/>
          <pc:sldMk cId="2649527961" sldId="810"/>
        </pc:sldMkLst>
      </pc:sldChg>
    </pc:docChg>
  </pc:docChgLst>
  <pc:docChgLst>
    <pc:chgData name="Emile Jaspar" userId="ac579a22-70eb-4c70-bc16-a944d4a3f81f" providerId="ADAL" clId="{05DB8FCA-337D-48E3-8CDF-572D79B2CBBC}"/>
    <pc:docChg chg="undo redo custSel addSld delSld modSld sldOrd addSection modSection">
      <pc:chgData name="Emile Jaspar" userId="ac579a22-70eb-4c70-bc16-a944d4a3f81f" providerId="ADAL" clId="{05DB8FCA-337D-48E3-8CDF-572D79B2CBBC}" dt="2025-02-26T20:35:03.478" v="6862" actId="47"/>
      <pc:docMkLst>
        <pc:docMk/>
      </pc:docMkLst>
      <pc:sldChg chg="addSp delSp modSp mod">
        <pc:chgData name="Emile Jaspar" userId="ac579a22-70eb-4c70-bc16-a944d4a3f81f" providerId="ADAL" clId="{05DB8FCA-337D-48E3-8CDF-572D79B2CBBC}" dt="2025-02-08T10:59:02.948" v="834" actId="1076"/>
        <pc:sldMkLst>
          <pc:docMk/>
          <pc:sldMk cId="970678204" sldId="256"/>
        </pc:sldMkLst>
        <pc:spChg chg="mod">
          <ac:chgData name="Emile Jaspar" userId="ac579a22-70eb-4c70-bc16-a944d4a3f81f" providerId="ADAL" clId="{05DB8FCA-337D-48E3-8CDF-572D79B2CBBC}" dt="2025-02-08T09:33:05.208" v="139" actId="20577"/>
          <ac:spMkLst>
            <pc:docMk/>
            <pc:sldMk cId="970678204" sldId="256"/>
            <ac:spMk id="3" creationId="{00000000-0000-0000-0000-000000000000}"/>
          </ac:spMkLst>
        </pc:spChg>
        <pc:picChg chg="add mod">
          <ac:chgData name="Emile Jaspar" userId="ac579a22-70eb-4c70-bc16-a944d4a3f81f" providerId="ADAL" clId="{05DB8FCA-337D-48E3-8CDF-572D79B2CBBC}" dt="2025-02-08T10:59:02.948" v="834" actId="1076"/>
          <ac:picMkLst>
            <pc:docMk/>
            <pc:sldMk cId="970678204" sldId="256"/>
            <ac:picMk id="3074" creationId="{953863C3-82EC-99EE-6374-FAD9F2F6CADA}"/>
          </ac:picMkLst>
        </pc:picChg>
      </pc:sldChg>
      <pc:sldChg chg="addSp modSp new del mod modNotesTx">
        <pc:chgData name="Emile Jaspar" userId="ac579a22-70eb-4c70-bc16-a944d4a3f81f" providerId="ADAL" clId="{05DB8FCA-337D-48E3-8CDF-572D79B2CBBC}" dt="2025-02-26T17:43:40.241" v="6437" actId="47"/>
        <pc:sldMkLst>
          <pc:docMk/>
          <pc:sldMk cId="3433957731" sldId="257"/>
        </pc:sldMkLst>
      </pc:sldChg>
      <pc:sldChg chg="modSp new del mod">
        <pc:chgData name="Emile Jaspar" userId="ac579a22-70eb-4c70-bc16-a944d4a3f81f" providerId="ADAL" clId="{05DB8FCA-337D-48E3-8CDF-572D79B2CBBC}" dt="2025-02-08T09:33:35.410" v="144" actId="47"/>
        <pc:sldMkLst>
          <pc:docMk/>
          <pc:sldMk cId="3579011577" sldId="258"/>
        </pc:sldMkLst>
      </pc:sldChg>
      <pc:sldChg chg="del">
        <pc:chgData name="Emile Jaspar" userId="ac579a22-70eb-4c70-bc16-a944d4a3f81f" providerId="ADAL" clId="{05DB8FCA-337D-48E3-8CDF-572D79B2CBBC}" dt="2025-02-08T09:18:15.238" v="45" actId="47"/>
        <pc:sldMkLst>
          <pc:docMk/>
          <pc:sldMk cId="1985307327" sldId="259"/>
        </pc:sldMkLst>
      </pc:sldChg>
      <pc:sldChg chg="del">
        <pc:chgData name="Emile Jaspar" userId="ac579a22-70eb-4c70-bc16-a944d4a3f81f" providerId="ADAL" clId="{05DB8FCA-337D-48E3-8CDF-572D79B2CBBC}" dt="2025-02-08T09:18:15.238" v="45" actId="47"/>
        <pc:sldMkLst>
          <pc:docMk/>
          <pc:sldMk cId="2351583196" sldId="260"/>
        </pc:sldMkLst>
      </pc:sldChg>
      <pc:sldChg chg="del">
        <pc:chgData name="Emile Jaspar" userId="ac579a22-70eb-4c70-bc16-a944d4a3f81f" providerId="ADAL" clId="{05DB8FCA-337D-48E3-8CDF-572D79B2CBBC}" dt="2025-02-08T09:18:15.238" v="45" actId="47"/>
        <pc:sldMkLst>
          <pc:docMk/>
          <pc:sldMk cId="2439941414" sldId="262"/>
        </pc:sldMkLst>
      </pc:sldChg>
      <pc:sldChg chg="del">
        <pc:chgData name="Emile Jaspar" userId="ac579a22-70eb-4c70-bc16-a944d4a3f81f" providerId="ADAL" clId="{05DB8FCA-337D-48E3-8CDF-572D79B2CBBC}" dt="2025-02-08T09:18:15.238" v="45" actId="47"/>
        <pc:sldMkLst>
          <pc:docMk/>
          <pc:sldMk cId="1552810055" sldId="263"/>
        </pc:sldMkLst>
      </pc:sldChg>
      <pc:sldChg chg="del">
        <pc:chgData name="Emile Jaspar" userId="ac579a22-70eb-4c70-bc16-a944d4a3f81f" providerId="ADAL" clId="{05DB8FCA-337D-48E3-8CDF-572D79B2CBBC}" dt="2025-02-08T09:18:09.284" v="44" actId="47"/>
        <pc:sldMkLst>
          <pc:docMk/>
          <pc:sldMk cId="959639137" sldId="264"/>
        </pc:sldMkLst>
      </pc:sldChg>
      <pc:sldChg chg="del">
        <pc:chgData name="Emile Jaspar" userId="ac579a22-70eb-4c70-bc16-a944d4a3f81f" providerId="ADAL" clId="{05DB8FCA-337D-48E3-8CDF-572D79B2CBBC}" dt="2025-02-08T09:18:15.238" v="45" actId="47"/>
        <pc:sldMkLst>
          <pc:docMk/>
          <pc:sldMk cId="3412438535" sldId="265"/>
        </pc:sldMkLst>
      </pc:sldChg>
      <pc:sldChg chg="add del">
        <pc:chgData name="Emile Jaspar" userId="ac579a22-70eb-4c70-bc16-a944d4a3f81f" providerId="ADAL" clId="{05DB8FCA-337D-48E3-8CDF-572D79B2CBBC}" dt="2025-02-08T09:33:31.310" v="143"/>
        <pc:sldMkLst>
          <pc:docMk/>
          <pc:sldMk cId="0" sldId="308"/>
        </pc:sldMkLst>
      </pc:sldChg>
      <pc:sldChg chg="add del">
        <pc:chgData name="Emile Jaspar" userId="ac579a22-70eb-4c70-bc16-a944d4a3f81f" providerId="ADAL" clId="{05DB8FCA-337D-48E3-8CDF-572D79B2CBBC}" dt="2025-02-08T09:40:23.485" v="148" actId="47"/>
        <pc:sldMkLst>
          <pc:docMk/>
          <pc:sldMk cId="0" sldId="309"/>
        </pc:sldMkLst>
      </pc:sldChg>
      <pc:sldChg chg="add del">
        <pc:chgData name="Emile Jaspar" userId="ac579a22-70eb-4c70-bc16-a944d4a3f81f" providerId="ADAL" clId="{05DB8FCA-337D-48E3-8CDF-572D79B2CBBC}" dt="2025-02-08T09:40:27.323" v="149" actId="47"/>
        <pc:sldMkLst>
          <pc:docMk/>
          <pc:sldMk cId="0" sldId="312"/>
        </pc:sldMkLst>
      </pc:sldChg>
      <pc:sldChg chg="add del">
        <pc:chgData name="Emile Jaspar" userId="ac579a22-70eb-4c70-bc16-a944d4a3f81f" providerId="ADAL" clId="{05DB8FCA-337D-48E3-8CDF-572D79B2CBBC}" dt="2025-02-08T09:33:31.310" v="143"/>
        <pc:sldMkLst>
          <pc:docMk/>
          <pc:sldMk cId="4166537326" sldId="318"/>
        </pc:sldMkLst>
      </pc:sldChg>
      <pc:sldChg chg="add del">
        <pc:chgData name="Emile Jaspar" userId="ac579a22-70eb-4c70-bc16-a944d4a3f81f" providerId="ADAL" clId="{05DB8FCA-337D-48E3-8CDF-572D79B2CBBC}" dt="2025-02-08T09:33:31.310" v="143"/>
        <pc:sldMkLst>
          <pc:docMk/>
          <pc:sldMk cId="1814048713" sldId="324"/>
        </pc:sldMkLst>
      </pc:sldChg>
      <pc:sldChg chg="add del">
        <pc:chgData name="Emile Jaspar" userId="ac579a22-70eb-4c70-bc16-a944d4a3f81f" providerId="ADAL" clId="{05DB8FCA-337D-48E3-8CDF-572D79B2CBBC}" dt="2025-02-08T09:33:31.310" v="143"/>
        <pc:sldMkLst>
          <pc:docMk/>
          <pc:sldMk cId="169670824" sldId="326"/>
        </pc:sldMkLst>
      </pc:sldChg>
      <pc:sldChg chg="new del">
        <pc:chgData name="Emile Jaspar" userId="ac579a22-70eb-4c70-bc16-a944d4a3f81f" providerId="ADAL" clId="{05DB8FCA-337D-48E3-8CDF-572D79B2CBBC}" dt="2025-02-08T09:40:00.733" v="147" actId="47"/>
        <pc:sldMkLst>
          <pc:docMk/>
          <pc:sldMk cId="848558634" sldId="327"/>
        </pc:sldMkLst>
      </pc:sldChg>
      <pc:sldChg chg="add">
        <pc:chgData name="Emile Jaspar" userId="ac579a22-70eb-4c70-bc16-a944d4a3f81f" providerId="ADAL" clId="{05DB8FCA-337D-48E3-8CDF-572D79B2CBBC}" dt="2025-02-08T09:41:10.958" v="151"/>
        <pc:sldMkLst>
          <pc:docMk/>
          <pc:sldMk cId="3431717675" sldId="355"/>
        </pc:sldMkLst>
      </pc:sldChg>
      <pc:sldChg chg="modSp add del mod">
        <pc:chgData name="Emile Jaspar" userId="ac579a22-70eb-4c70-bc16-a944d4a3f81f" providerId="ADAL" clId="{05DB8FCA-337D-48E3-8CDF-572D79B2CBBC}" dt="2025-02-10T09:14:25.447" v="948" actId="20577"/>
        <pc:sldMkLst>
          <pc:docMk/>
          <pc:sldMk cId="794542153" sldId="359"/>
        </pc:sldMkLst>
        <pc:spChg chg="mod">
          <ac:chgData name="Emile Jaspar" userId="ac579a22-70eb-4c70-bc16-a944d4a3f81f" providerId="ADAL" clId="{05DB8FCA-337D-48E3-8CDF-572D79B2CBBC}" dt="2025-02-10T09:14:25.447" v="948" actId="20577"/>
          <ac:spMkLst>
            <pc:docMk/>
            <pc:sldMk cId="794542153" sldId="359"/>
            <ac:spMk id="2" creationId="{00000000-0000-0000-0000-000000000000}"/>
          </ac:spMkLst>
        </pc:spChg>
      </pc:sldChg>
      <pc:sldChg chg="modSp add del mod modNotesTx">
        <pc:chgData name="Emile Jaspar" userId="ac579a22-70eb-4c70-bc16-a944d4a3f81f" providerId="ADAL" clId="{05DB8FCA-337D-48E3-8CDF-572D79B2CBBC}" dt="2025-02-08T10:24:26.631" v="474" actId="20577"/>
        <pc:sldMkLst>
          <pc:docMk/>
          <pc:sldMk cId="1364917753" sldId="360"/>
        </pc:sldMkLst>
        <pc:spChg chg="mod">
          <ac:chgData name="Emile Jaspar" userId="ac579a22-70eb-4c70-bc16-a944d4a3f81f" providerId="ADAL" clId="{05DB8FCA-337D-48E3-8CDF-572D79B2CBBC}" dt="2025-02-08T10:24:26.631" v="474" actId="20577"/>
          <ac:spMkLst>
            <pc:docMk/>
            <pc:sldMk cId="1364917753" sldId="360"/>
            <ac:spMk id="2" creationId="{00000000-0000-0000-0000-000000000000}"/>
          </ac:spMkLst>
        </pc:spChg>
      </pc:sldChg>
      <pc:sldChg chg="modSp add del mod">
        <pc:chgData name="Emile Jaspar" userId="ac579a22-70eb-4c70-bc16-a944d4a3f81f" providerId="ADAL" clId="{05DB8FCA-337D-48E3-8CDF-572D79B2CBBC}" dt="2025-02-08T10:24:10.318" v="470"/>
        <pc:sldMkLst>
          <pc:docMk/>
          <pc:sldMk cId="13866157" sldId="364"/>
        </pc:sldMkLst>
        <pc:spChg chg="mod">
          <ac:chgData name="Emile Jaspar" userId="ac579a22-70eb-4c70-bc16-a944d4a3f81f" providerId="ADAL" clId="{05DB8FCA-337D-48E3-8CDF-572D79B2CBBC}" dt="2025-02-08T10:24:10.318" v="470"/>
          <ac:spMkLst>
            <pc:docMk/>
            <pc:sldMk cId="13866157" sldId="364"/>
            <ac:spMk id="2" creationId="{00000000-0000-0000-0000-000000000000}"/>
          </ac:spMkLst>
        </pc:spChg>
      </pc:sldChg>
      <pc:sldChg chg="modSp add del mod modNotesTx">
        <pc:chgData name="Emile Jaspar" userId="ac579a22-70eb-4c70-bc16-a944d4a3f81f" providerId="ADAL" clId="{05DB8FCA-337D-48E3-8CDF-572D79B2CBBC}" dt="2025-02-08T10:24:01.933" v="467" actId="20577"/>
        <pc:sldMkLst>
          <pc:docMk/>
          <pc:sldMk cId="3793258639" sldId="365"/>
        </pc:sldMkLst>
        <pc:spChg chg="mod">
          <ac:chgData name="Emile Jaspar" userId="ac579a22-70eb-4c70-bc16-a944d4a3f81f" providerId="ADAL" clId="{05DB8FCA-337D-48E3-8CDF-572D79B2CBBC}" dt="2025-02-08T10:24:01.933" v="467" actId="20577"/>
          <ac:spMkLst>
            <pc:docMk/>
            <pc:sldMk cId="3793258639" sldId="365"/>
            <ac:spMk id="2" creationId="{00000000-0000-0000-0000-000000000000}"/>
          </ac:spMkLst>
        </pc:spChg>
      </pc:sldChg>
      <pc:sldChg chg="modSp add del mod modNotesTx">
        <pc:chgData name="Emile Jaspar" userId="ac579a22-70eb-4c70-bc16-a944d4a3f81f" providerId="ADAL" clId="{05DB8FCA-337D-48E3-8CDF-572D79B2CBBC}" dt="2025-02-08T10:23:54.565" v="457" actId="20577"/>
        <pc:sldMkLst>
          <pc:docMk/>
          <pc:sldMk cId="3622484968" sldId="366"/>
        </pc:sldMkLst>
        <pc:spChg chg="mod">
          <ac:chgData name="Emile Jaspar" userId="ac579a22-70eb-4c70-bc16-a944d4a3f81f" providerId="ADAL" clId="{05DB8FCA-337D-48E3-8CDF-572D79B2CBBC}" dt="2025-02-08T10:23:54.565" v="457" actId="20577"/>
          <ac:spMkLst>
            <pc:docMk/>
            <pc:sldMk cId="3622484968" sldId="366"/>
            <ac:spMk id="2" creationId="{00000000-0000-0000-0000-000000000000}"/>
          </ac:spMkLst>
        </pc:spChg>
      </pc:sldChg>
      <pc:sldChg chg="modSp add del mod modNotesTx">
        <pc:chgData name="Emile Jaspar" userId="ac579a22-70eb-4c70-bc16-a944d4a3f81f" providerId="ADAL" clId="{05DB8FCA-337D-48E3-8CDF-572D79B2CBBC}" dt="2025-02-08T10:24:21.790" v="473"/>
        <pc:sldMkLst>
          <pc:docMk/>
          <pc:sldMk cId="2238472339" sldId="371"/>
        </pc:sldMkLst>
        <pc:spChg chg="mod">
          <ac:chgData name="Emile Jaspar" userId="ac579a22-70eb-4c70-bc16-a944d4a3f81f" providerId="ADAL" clId="{05DB8FCA-337D-48E3-8CDF-572D79B2CBBC}" dt="2025-02-08T10:24:21.790" v="473"/>
          <ac:spMkLst>
            <pc:docMk/>
            <pc:sldMk cId="2238472339" sldId="371"/>
            <ac:spMk id="2" creationId="{00000000-0000-0000-0000-000000000000}"/>
          </ac:spMkLst>
        </pc:spChg>
      </pc:sldChg>
      <pc:sldChg chg="modSp add del mod modNotesTx">
        <pc:chgData name="Emile Jaspar" userId="ac579a22-70eb-4c70-bc16-a944d4a3f81f" providerId="ADAL" clId="{05DB8FCA-337D-48E3-8CDF-572D79B2CBBC}" dt="2025-02-08T10:23:36.015" v="446" actId="20577"/>
        <pc:sldMkLst>
          <pc:docMk/>
          <pc:sldMk cId="1714235185" sldId="372"/>
        </pc:sldMkLst>
        <pc:spChg chg="mod">
          <ac:chgData name="Emile Jaspar" userId="ac579a22-70eb-4c70-bc16-a944d4a3f81f" providerId="ADAL" clId="{05DB8FCA-337D-48E3-8CDF-572D79B2CBBC}" dt="2025-02-08T10:19:16.865" v="187"/>
          <ac:spMkLst>
            <pc:docMk/>
            <pc:sldMk cId="1714235185" sldId="372"/>
            <ac:spMk id="2" creationId="{00000000-0000-0000-0000-000000000000}"/>
          </ac:spMkLst>
        </pc:spChg>
      </pc:sldChg>
      <pc:sldChg chg="modSp add del mod">
        <pc:chgData name="Emile Jaspar" userId="ac579a22-70eb-4c70-bc16-a944d4a3f81f" providerId="ADAL" clId="{05DB8FCA-337D-48E3-8CDF-572D79B2CBBC}" dt="2025-02-08T10:24:13.834" v="471"/>
        <pc:sldMkLst>
          <pc:docMk/>
          <pc:sldMk cId="3225154985" sldId="373"/>
        </pc:sldMkLst>
        <pc:spChg chg="mod">
          <ac:chgData name="Emile Jaspar" userId="ac579a22-70eb-4c70-bc16-a944d4a3f81f" providerId="ADAL" clId="{05DB8FCA-337D-48E3-8CDF-572D79B2CBBC}" dt="2025-02-08T10:24:13.834" v="471"/>
          <ac:spMkLst>
            <pc:docMk/>
            <pc:sldMk cId="3225154985" sldId="373"/>
            <ac:spMk id="2" creationId="{00000000-0000-0000-0000-000000000000}"/>
          </ac:spMkLst>
        </pc:spChg>
      </pc:sldChg>
      <pc:sldChg chg="modSp add del mod">
        <pc:chgData name="Emile Jaspar" userId="ac579a22-70eb-4c70-bc16-a944d4a3f81f" providerId="ADAL" clId="{05DB8FCA-337D-48E3-8CDF-572D79B2CBBC}" dt="2025-02-08T10:19:22.158" v="192"/>
        <pc:sldMkLst>
          <pc:docMk/>
          <pc:sldMk cId="1311509912" sldId="374"/>
        </pc:sldMkLst>
        <pc:spChg chg="mod">
          <ac:chgData name="Emile Jaspar" userId="ac579a22-70eb-4c70-bc16-a944d4a3f81f" providerId="ADAL" clId="{05DB8FCA-337D-48E3-8CDF-572D79B2CBBC}" dt="2025-02-08T10:19:16.070" v="186"/>
          <ac:spMkLst>
            <pc:docMk/>
            <pc:sldMk cId="1311509912" sldId="374"/>
            <ac:spMk id="2" creationId="{00000000-0000-0000-0000-000000000000}"/>
          </ac:spMkLst>
        </pc:spChg>
      </pc:sldChg>
      <pc:sldChg chg="modSp add del mod">
        <pc:chgData name="Emile Jaspar" userId="ac579a22-70eb-4c70-bc16-a944d4a3f81f" providerId="ADAL" clId="{05DB8FCA-337D-48E3-8CDF-572D79B2CBBC}" dt="2025-02-08T10:24:06.532" v="468"/>
        <pc:sldMkLst>
          <pc:docMk/>
          <pc:sldMk cId="1073064449" sldId="375"/>
        </pc:sldMkLst>
        <pc:spChg chg="mod">
          <ac:chgData name="Emile Jaspar" userId="ac579a22-70eb-4c70-bc16-a944d4a3f81f" providerId="ADAL" clId="{05DB8FCA-337D-48E3-8CDF-572D79B2CBBC}" dt="2025-02-08T10:24:06.532" v="468"/>
          <ac:spMkLst>
            <pc:docMk/>
            <pc:sldMk cId="1073064449" sldId="375"/>
            <ac:spMk id="2" creationId="{00000000-0000-0000-0000-000000000000}"/>
          </ac:spMkLst>
        </pc:spChg>
      </pc:sldChg>
      <pc:sldChg chg="modSp add mod">
        <pc:chgData name="Emile Jaspar" userId="ac579a22-70eb-4c70-bc16-a944d4a3f81f" providerId="ADAL" clId="{05DB8FCA-337D-48E3-8CDF-572D79B2CBBC}" dt="2025-02-10T09:13:27.374" v="926" actId="1076"/>
        <pc:sldMkLst>
          <pc:docMk/>
          <pc:sldMk cId="1468579959" sldId="381"/>
        </pc:sldMkLst>
        <pc:spChg chg="mod">
          <ac:chgData name="Emile Jaspar" userId="ac579a22-70eb-4c70-bc16-a944d4a3f81f" providerId="ADAL" clId="{05DB8FCA-337D-48E3-8CDF-572D79B2CBBC}" dt="2025-02-10T09:13:27.374" v="926" actId="1076"/>
          <ac:spMkLst>
            <pc:docMk/>
            <pc:sldMk cId="1468579959" sldId="381"/>
            <ac:spMk id="4" creationId="{00000000-0000-0000-0000-000000000000}"/>
          </ac:spMkLst>
        </pc:spChg>
      </pc:sldChg>
      <pc:sldChg chg="addSp delSp modSp add mod">
        <pc:chgData name="Emile Jaspar" userId="ac579a22-70eb-4c70-bc16-a944d4a3f81f" providerId="ADAL" clId="{05DB8FCA-337D-48E3-8CDF-572D79B2CBBC}" dt="2025-02-08T10:52:46.891" v="825" actId="478"/>
        <pc:sldMkLst>
          <pc:docMk/>
          <pc:sldMk cId="2395973598" sldId="450"/>
        </pc:sldMkLst>
        <pc:spChg chg="mod">
          <ac:chgData name="Emile Jaspar" userId="ac579a22-70eb-4c70-bc16-a944d4a3f81f" providerId="ADAL" clId="{05DB8FCA-337D-48E3-8CDF-572D79B2CBBC}" dt="2025-02-08T10:52:38.586" v="823" actId="1076"/>
          <ac:spMkLst>
            <pc:docMk/>
            <pc:sldMk cId="2395973598" sldId="450"/>
            <ac:spMk id="2" creationId="{02EFA3B3-0C2A-4EA6-8EB9-1161B0D9F1C0}"/>
          </ac:spMkLst>
        </pc:spChg>
        <pc:spChg chg="mod">
          <ac:chgData name="Emile Jaspar" userId="ac579a22-70eb-4c70-bc16-a944d4a3f81f" providerId="ADAL" clId="{05DB8FCA-337D-48E3-8CDF-572D79B2CBBC}" dt="2025-02-08T10:32:34.748" v="822" actId="27636"/>
          <ac:spMkLst>
            <pc:docMk/>
            <pc:sldMk cId="2395973598" sldId="450"/>
            <ac:spMk id="3" creationId="{5FF4B70F-3B31-D03D-AF18-6ACA877CD120}"/>
          </ac:spMkLst>
        </pc:spChg>
        <pc:spChg chg="add del">
          <ac:chgData name="Emile Jaspar" userId="ac579a22-70eb-4c70-bc16-a944d4a3f81f" providerId="ADAL" clId="{05DB8FCA-337D-48E3-8CDF-572D79B2CBBC}" dt="2025-02-08T10:52:46.891" v="825" actId="478"/>
          <ac:spMkLst>
            <pc:docMk/>
            <pc:sldMk cId="2395973598" sldId="450"/>
            <ac:spMk id="25" creationId="{ED8702B0-8B61-A866-CD72-A4BA2E0A401A}"/>
          </ac:spMkLst>
        </pc:spChg>
      </pc:sldChg>
      <pc:sldChg chg="delSp modSp add del mod">
        <pc:chgData name="Emile Jaspar" userId="ac579a22-70eb-4c70-bc16-a944d4a3f81f" providerId="ADAL" clId="{05DB8FCA-337D-48E3-8CDF-572D79B2CBBC}" dt="2025-02-10T17:45:04.678" v="956" actId="47"/>
        <pc:sldMkLst>
          <pc:docMk/>
          <pc:sldMk cId="2199871832" sldId="460"/>
        </pc:sldMkLst>
      </pc:sldChg>
      <pc:sldChg chg="add ord">
        <pc:chgData name="Emile Jaspar" userId="ac579a22-70eb-4c70-bc16-a944d4a3f81f" providerId="ADAL" clId="{05DB8FCA-337D-48E3-8CDF-572D79B2CBBC}" dt="2025-02-10T09:13:47.548" v="928"/>
        <pc:sldMkLst>
          <pc:docMk/>
          <pc:sldMk cId="2128646667" sldId="463"/>
        </pc:sldMkLst>
      </pc:sldChg>
      <pc:sldChg chg="modSp add mod">
        <pc:chgData name="Emile Jaspar" userId="ac579a22-70eb-4c70-bc16-a944d4a3f81f" providerId="ADAL" clId="{05DB8FCA-337D-48E3-8CDF-572D79B2CBBC}" dt="2025-02-10T18:19:45.786" v="1036" actId="113"/>
        <pc:sldMkLst>
          <pc:docMk/>
          <pc:sldMk cId="570700461" sldId="465"/>
        </pc:sldMkLst>
        <pc:spChg chg="mod">
          <ac:chgData name="Emile Jaspar" userId="ac579a22-70eb-4c70-bc16-a944d4a3f81f" providerId="ADAL" clId="{05DB8FCA-337D-48E3-8CDF-572D79B2CBBC}" dt="2025-02-10T18:19:45.786" v="1036" actId="113"/>
          <ac:spMkLst>
            <pc:docMk/>
            <pc:sldMk cId="570700461" sldId="465"/>
            <ac:spMk id="3" creationId="{8203418F-D1AA-C7C6-B64B-B52B6C00F09A}"/>
          </ac:spMkLst>
        </pc:spChg>
      </pc:sldChg>
      <pc:sldChg chg="modSp add mod ord">
        <pc:chgData name="Emile Jaspar" userId="ac579a22-70eb-4c70-bc16-a944d4a3f81f" providerId="ADAL" clId="{05DB8FCA-337D-48E3-8CDF-572D79B2CBBC}" dt="2025-02-08T10:53:01.582" v="827"/>
        <pc:sldMkLst>
          <pc:docMk/>
          <pc:sldMk cId="2053326281" sldId="476"/>
        </pc:sldMkLst>
        <pc:spChg chg="mod">
          <ac:chgData name="Emile Jaspar" userId="ac579a22-70eb-4c70-bc16-a944d4a3f81f" providerId="ADAL" clId="{05DB8FCA-337D-48E3-8CDF-572D79B2CBBC}" dt="2025-02-08T10:19:29.344" v="204" actId="1076"/>
          <ac:spMkLst>
            <pc:docMk/>
            <pc:sldMk cId="2053326281" sldId="476"/>
            <ac:spMk id="2" creationId="{0F973669-6229-4C0E-B586-67A5BE1E78AD}"/>
          </ac:spMkLst>
        </pc:spChg>
      </pc:sldChg>
      <pc:sldChg chg="modSp add del mod">
        <pc:chgData name="Emile Jaspar" userId="ac579a22-70eb-4c70-bc16-a944d4a3f81f" providerId="ADAL" clId="{05DB8FCA-337D-48E3-8CDF-572D79B2CBBC}" dt="2025-02-08T10:19:22.158" v="192"/>
        <pc:sldMkLst>
          <pc:docMk/>
          <pc:sldMk cId="453779155" sldId="782"/>
        </pc:sldMkLst>
        <pc:spChg chg="mod">
          <ac:chgData name="Emile Jaspar" userId="ac579a22-70eb-4c70-bc16-a944d4a3f81f" providerId="ADAL" clId="{05DB8FCA-337D-48E3-8CDF-572D79B2CBBC}" dt="2025-02-08T10:19:13.281" v="180"/>
          <ac:spMkLst>
            <pc:docMk/>
            <pc:sldMk cId="453779155" sldId="782"/>
            <ac:spMk id="2" creationId="{00000000-0000-0000-0000-000000000000}"/>
          </ac:spMkLst>
        </pc:spChg>
      </pc:sldChg>
      <pc:sldChg chg="add">
        <pc:chgData name="Emile Jaspar" userId="ac579a22-70eb-4c70-bc16-a944d4a3f81f" providerId="ADAL" clId="{05DB8FCA-337D-48E3-8CDF-572D79B2CBBC}" dt="2025-02-08T10:53:55.098" v="829"/>
        <pc:sldMkLst>
          <pc:docMk/>
          <pc:sldMk cId="602448610" sldId="783"/>
        </pc:sldMkLst>
      </pc:sldChg>
      <pc:sldChg chg="add ord">
        <pc:chgData name="Emile Jaspar" userId="ac579a22-70eb-4c70-bc16-a944d4a3f81f" providerId="ADAL" clId="{05DB8FCA-337D-48E3-8CDF-572D79B2CBBC}" dt="2025-02-10T23:20:30.705" v="4912"/>
        <pc:sldMkLst>
          <pc:docMk/>
          <pc:sldMk cId="3662064363" sldId="788"/>
        </pc:sldMkLst>
      </pc:sldChg>
      <pc:sldChg chg="add ord">
        <pc:chgData name="Emile Jaspar" userId="ac579a22-70eb-4c70-bc16-a944d4a3f81f" providerId="ADAL" clId="{05DB8FCA-337D-48E3-8CDF-572D79B2CBBC}" dt="2025-02-10T23:20:30.705" v="4912"/>
        <pc:sldMkLst>
          <pc:docMk/>
          <pc:sldMk cId="2235484586" sldId="790"/>
        </pc:sldMkLst>
      </pc:sldChg>
      <pc:sldChg chg="new del">
        <pc:chgData name="Emile Jaspar" userId="ac579a22-70eb-4c70-bc16-a944d4a3f81f" providerId="ADAL" clId="{05DB8FCA-337D-48E3-8CDF-572D79B2CBBC}" dt="2025-02-08T10:59:15.367" v="836" actId="47"/>
        <pc:sldMkLst>
          <pc:docMk/>
          <pc:sldMk cId="528305259" sldId="791"/>
        </pc:sldMkLst>
      </pc:sldChg>
      <pc:sldChg chg="addSp modSp new del mod">
        <pc:chgData name="Emile Jaspar" userId="ac579a22-70eb-4c70-bc16-a944d4a3f81f" providerId="ADAL" clId="{05DB8FCA-337D-48E3-8CDF-572D79B2CBBC}" dt="2025-02-08T10:29:51.040" v="488" actId="47"/>
        <pc:sldMkLst>
          <pc:docMk/>
          <pc:sldMk cId="1919045243" sldId="791"/>
        </pc:sldMkLst>
      </pc:sldChg>
      <pc:sldChg chg="new del">
        <pc:chgData name="Emile Jaspar" userId="ac579a22-70eb-4c70-bc16-a944d4a3f81f" providerId="ADAL" clId="{05DB8FCA-337D-48E3-8CDF-572D79B2CBBC}" dt="2025-02-08T10:16:14.368" v="155" actId="47"/>
        <pc:sldMkLst>
          <pc:docMk/>
          <pc:sldMk cId="2095619433" sldId="791"/>
        </pc:sldMkLst>
      </pc:sldChg>
      <pc:sldChg chg="add">
        <pc:chgData name="Emile Jaspar" userId="ac579a22-70eb-4c70-bc16-a944d4a3f81f" providerId="ADAL" clId="{05DB8FCA-337D-48E3-8CDF-572D79B2CBBC}" dt="2025-02-10T09:00:10.693" v="917"/>
        <pc:sldMkLst>
          <pc:docMk/>
          <pc:sldMk cId="4171697394" sldId="791"/>
        </pc:sldMkLst>
      </pc:sldChg>
      <pc:sldChg chg="new del">
        <pc:chgData name="Emile Jaspar" userId="ac579a22-70eb-4c70-bc16-a944d4a3f81f" providerId="ADAL" clId="{05DB8FCA-337D-48E3-8CDF-572D79B2CBBC}" dt="2025-02-08T09:41:12.398" v="152" actId="47"/>
        <pc:sldMkLst>
          <pc:docMk/>
          <pc:sldMk cId="4194479956" sldId="791"/>
        </pc:sldMkLst>
      </pc:sldChg>
      <pc:sldChg chg="addSp delSp modSp add mod ord">
        <pc:chgData name="Emile Jaspar" userId="ac579a22-70eb-4c70-bc16-a944d4a3f81f" providerId="ADAL" clId="{05DB8FCA-337D-48E3-8CDF-572D79B2CBBC}" dt="2025-02-10T23:18:27.994" v="4902" actId="1076"/>
        <pc:sldMkLst>
          <pc:docMk/>
          <pc:sldMk cId="2418854479" sldId="792"/>
        </pc:sldMkLst>
        <pc:spChg chg="mod">
          <ac:chgData name="Emile Jaspar" userId="ac579a22-70eb-4c70-bc16-a944d4a3f81f" providerId="ADAL" clId="{05DB8FCA-337D-48E3-8CDF-572D79B2CBBC}" dt="2025-02-08T10:59:40.590" v="883" actId="20577"/>
          <ac:spMkLst>
            <pc:docMk/>
            <pc:sldMk cId="2418854479" sldId="792"/>
            <ac:spMk id="3" creationId="{9B4BCA44-5E0B-9F83-2927-B4A537A24F46}"/>
          </ac:spMkLst>
        </pc:spChg>
        <pc:picChg chg="add mod">
          <ac:chgData name="Emile Jaspar" userId="ac579a22-70eb-4c70-bc16-a944d4a3f81f" providerId="ADAL" clId="{05DB8FCA-337D-48E3-8CDF-572D79B2CBBC}" dt="2025-02-10T23:18:27.994" v="4902" actId="1076"/>
          <ac:picMkLst>
            <pc:docMk/>
            <pc:sldMk cId="2418854479" sldId="792"/>
            <ac:picMk id="4102" creationId="{E55FCC01-5B3B-628B-A26B-E6E5082FC91C}"/>
          </ac:picMkLst>
        </pc:picChg>
      </pc:sldChg>
      <pc:sldChg chg="new del">
        <pc:chgData name="Emile Jaspar" userId="ac579a22-70eb-4c70-bc16-a944d4a3f81f" providerId="ADAL" clId="{05DB8FCA-337D-48E3-8CDF-572D79B2CBBC}" dt="2025-02-10T09:00:13.730" v="918" actId="47"/>
        <pc:sldMkLst>
          <pc:docMk/>
          <pc:sldMk cId="1100497841" sldId="793"/>
        </pc:sldMkLst>
      </pc:sldChg>
      <pc:sldChg chg="add">
        <pc:chgData name="Emile Jaspar" userId="ac579a22-70eb-4c70-bc16-a944d4a3f81f" providerId="ADAL" clId="{05DB8FCA-337D-48E3-8CDF-572D79B2CBBC}" dt="2025-02-10T09:00:10.693" v="917"/>
        <pc:sldMkLst>
          <pc:docMk/>
          <pc:sldMk cId="1382777178" sldId="794"/>
        </pc:sldMkLst>
      </pc:sldChg>
      <pc:sldChg chg="add">
        <pc:chgData name="Emile Jaspar" userId="ac579a22-70eb-4c70-bc16-a944d4a3f81f" providerId="ADAL" clId="{05DB8FCA-337D-48E3-8CDF-572D79B2CBBC}" dt="2025-02-10T09:00:10.693" v="917"/>
        <pc:sldMkLst>
          <pc:docMk/>
          <pc:sldMk cId="124660336" sldId="795"/>
        </pc:sldMkLst>
      </pc:sldChg>
      <pc:sldChg chg="add">
        <pc:chgData name="Emile Jaspar" userId="ac579a22-70eb-4c70-bc16-a944d4a3f81f" providerId="ADAL" clId="{05DB8FCA-337D-48E3-8CDF-572D79B2CBBC}" dt="2025-02-10T09:00:10.693" v="917"/>
        <pc:sldMkLst>
          <pc:docMk/>
          <pc:sldMk cId="1817446872" sldId="800"/>
        </pc:sldMkLst>
      </pc:sldChg>
      <pc:sldChg chg="new del">
        <pc:chgData name="Emile Jaspar" userId="ac579a22-70eb-4c70-bc16-a944d4a3f81f" providerId="ADAL" clId="{05DB8FCA-337D-48E3-8CDF-572D79B2CBBC}" dt="2025-02-10T17:44:39.153" v="955" actId="47"/>
        <pc:sldMkLst>
          <pc:docMk/>
          <pc:sldMk cId="314700577" sldId="801"/>
        </pc:sldMkLst>
      </pc:sldChg>
      <pc:sldChg chg="modSp new del mod">
        <pc:chgData name="Emile Jaspar" userId="ac579a22-70eb-4c70-bc16-a944d4a3f81f" providerId="ADAL" clId="{05DB8FCA-337D-48E3-8CDF-572D79B2CBBC}" dt="2025-02-10T18:19:06.014" v="1024" actId="47"/>
        <pc:sldMkLst>
          <pc:docMk/>
          <pc:sldMk cId="789883660" sldId="801"/>
        </pc:sldMkLst>
      </pc:sldChg>
      <pc:sldChg chg="add del">
        <pc:chgData name="Emile Jaspar" userId="ac579a22-70eb-4c70-bc16-a944d4a3f81f" providerId="ADAL" clId="{05DB8FCA-337D-48E3-8CDF-572D79B2CBBC}" dt="2025-02-10T09:13:49.765" v="929" actId="47"/>
        <pc:sldMkLst>
          <pc:docMk/>
          <pc:sldMk cId="2579709510" sldId="801"/>
        </pc:sldMkLst>
      </pc:sldChg>
      <pc:sldChg chg="addSp modSp new del mod">
        <pc:chgData name="Emile Jaspar" userId="ac579a22-70eb-4c70-bc16-a944d4a3f81f" providerId="ADAL" clId="{05DB8FCA-337D-48E3-8CDF-572D79B2CBBC}" dt="2025-02-10T18:19:29.648" v="1033" actId="47"/>
        <pc:sldMkLst>
          <pc:docMk/>
          <pc:sldMk cId="2151168305" sldId="802"/>
        </pc:sldMkLst>
      </pc:sldChg>
      <pc:sldChg chg="addSp modSp new">
        <pc:chgData name="Emile Jaspar" userId="ac579a22-70eb-4c70-bc16-a944d4a3f81f" providerId="ADAL" clId="{05DB8FCA-337D-48E3-8CDF-572D79B2CBBC}" dt="2025-02-10T18:19:26.034" v="1032" actId="14100"/>
        <pc:sldMkLst>
          <pc:docMk/>
          <pc:sldMk cId="1914427221" sldId="803"/>
        </pc:sldMkLst>
        <pc:picChg chg="add mod">
          <ac:chgData name="Emile Jaspar" userId="ac579a22-70eb-4c70-bc16-a944d4a3f81f" providerId="ADAL" clId="{05DB8FCA-337D-48E3-8CDF-572D79B2CBBC}" dt="2025-02-10T18:19:26.034" v="1032" actId="14100"/>
          <ac:picMkLst>
            <pc:docMk/>
            <pc:sldMk cId="1914427221" sldId="803"/>
            <ac:picMk id="6" creationId="{8CEF82D0-8780-FA3E-7852-506BDF10AA5D}"/>
          </ac:picMkLst>
        </pc:picChg>
      </pc:sldChg>
      <pc:sldChg chg="addSp delSp modSp new add del mod modAnim modNotesTx">
        <pc:chgData name="Emile Jaspar" userId="ac579a22-70eb-4c70-bc16-a944d4a3f81f" providerId="ADAL" clId="{05DB8FCA-337D-48E3-8CDF-572D79B2CBBC}" dt="2025-02-10T23:23:46.161" v="4952" actId="1076"/>
        <pc:sldMkLst>
          <pc:docMk/>
          <pc:sldMk cId="3181076636" sldId="804"/>
        </pc:sldMkLst>
        <pc:spChg chg="mod">
          <ac:chgData name="Emile Jaspar" userId="ac579a22-70eb-4c70-bc16-a944d4a3f81f" providerId="ADAL" clId="{05DB8FCA-337D-48E3-8CDF-572D79B2CBBC}" dt="2025-02-10T21:40:52.920" v="1841" actId="1076"/>
          <ac:spMkLst>
            <pc:docMk/>
            <pc:sldMk cId="3181076636" sldId="804"/>
            <ac:spMk id="2" creationId="{3B65303F-7CFC-F3A1-4275-6157C2766030}"/>
          </ac:spMkLst>
        </pc:spChg>
        <pc:spChg chg="mod">
          <ac:chgData name="Emile Jaspar" userId="ac579a22-70eb-4c70-bc16-a944d4a3f81f" providerId="ADAL" clId="{05DB8FCA-337D-48E3-8CDF-572D79B2CBBC}" dt="2025-02-10T23:21:16.842" v="4916" actId="1076"/>
          <ac:spMkLst>
            <pc:docMk/>
            <pc:sldMk cId="3181076636" sldId="804"/>
            <ac:spMk id="4" creationId="{7E8E51C1-77BB-AF9E-2557-8D60D704A557}"/>
          </ac:spMkLst>
        </pc:spChg>
        <pc:spChg chg="add mod ord topLvl">
          <ac:chgData name="Emile Jaspar" userId="ac579a22-70eb-4c70-bc16-a944d4a3f81f" providerId="ADAL" clId="{05DB8FCA-337D-48E3-8CDF-572D79B2CBBC}" dt="2025-02-10T22:01:37.267" v="2232" actId="164"/>
          <ac:spMkLst>
            <pc:docMk/>
            <pc:sldMk cId="3181076636" sldId="804"/>
            <ac:spMk id="6" creationId="{8AED8D44-A4FA-F546-F181-785BF449C0AA}"/>
          </ac:spMkLst>
        </pc:spChg>
        <pc:spChg chg="add mod topLvl">
          <ac:chgData name="Emile Jaspar" userId="ac579a22-70eb-4c70-bc16-a944d4a3f81f" providerId="ADAL" clId="{05DB8FCA-337D-48E3-8CDF-572D79B2CBBC}" dt="2025-02-10T22:01:37.267" v="2232" actId="164"/>
          <ac:spMkLst>
            <pc:docMk/>
            <pc:sldMk cId="3181076636" sldId="804"/>
            <ac:spMk id="15" creationId="{1A1D816F-F459-AE9B-86D1-42C505008045}"/>
          </ac:spMkLst>
        </pc:spChg>
        <pc:spChg chg="add mod">
          <ac:chgData name="Emile Jaspar" userId="ac579a22-70eb-4c70-bc16-a944d4a3f81f" providerId="ADAL" clId="{05DB8FCA-337D-48E3-8CDF-572D79B2CBBC}" dt="2025-02-10T21:38:17.314" v="1755" actId="1076"/>
          <ac:spMkLst>
            <pc:docMk/>
            <pc:sldMk cId="3181076636" sldId="804"/>
            <ac:spMk id="19" creationId="{86A17AC5-BEB6-952F-D71B-BF433F08FF0C}"/>
          </ac:spMkLst>
        </pc:spChg>
        <pc:spChg chg="add mod">
          <ac:chgData name="Emile Jaspar" userId="ac579a22-70eb-4c70-bc16-a944d4a3f81f" providerId="ADAL" clId="{05DB8FCA-337D-48E3-8CDF-572D79B2CBBC}" dt="2025-02-10T22:55:14.236" v="4310" actId="6549"/>
          <ac:spMkLst>
            <pc:docMk/>
            <pc:sldMk cId="3181076636" sldId="804"/>
            <ac:spMk id="20" creationId="{B2703722-AC61-A077-2D5F-E17A4A7B3573}"/>
          </ac:spMkLst>
        </pc:spChg>
        <pc:spChg chg="add mod">
          <ac:chgData name="Emile Jaspar" userId="ac579a22-70eb-4c70-bc16-a944d4a3f81f" providerId="ADAL" clId="{05DB8FCA-337D-48E3-8CDF-572D79B2CBBC}" dt="2025-02-10T21:38:17.314" v="1755" actId="1076"/>
          <ac:spMkLst>
            <pc:docMk/>
            <pc:sldMk cId="3181076636" sldId="804"/>
            <ac:spMk id="22" creationId="{89EC2B49-F2E5-DDF3-6326-11DAD181F1B5}"/>
          </ac:spMkLst>
        </pc:spChg>
        <pc:spChg chg="add mod">
          <ac:chgData name="Emile Jaspar" userId="ac579a22-70eb-4c70-bc16-a944d4a3f81f" providerId="ADAL" clId="{05DB8FCA-337D-48E3-8CDF-572D79B2CBBC}" dt="2025-02-10T23:23:46.161" v="4952" actId="1076"/>
          <ac:spMkLst>
            <pc:docMk/>
            <pc:sldMk cId="3181076636" sldId="804"/>
            <ac:spMk id="23" creationId="{26281519-1F4D-4B9C-ABC5-6E1B42C67767}"/>
          </ac:spMkLst>
        </pc:spChg>
        <pc:spChg chg="add mod">
          <ac:chgData name="Emile Jaspar" userId="ac579a22-70eb-4c70-bc16-a944d4a3f81f" providerId="ADAL" clId="{05DB8FCA-337D-48E3-8CDF-572D79B2CBBC}" dt="2025-02-10T21:38:17.314" v="1755" actId="1076"/>
          <ac:spMkLst>
            <pc:docMk/>
            <pc:sldMk cId="3181076636" sldId="804"/>
            <ac:spMk id="27" creationId="{261E96B0-FB02-0C29-B9D5-B9415CD4C193}"/>
          </ac:spMkLst>
        </pc:spChg>
        <pc:spChg chg="add mod">
          <ac:chgData name="Emile Jaspar" userId="ac579a22-70eb-4c70-bc16-a944d4a3f81f" providerId="ADAL" clId="{05DB8FCA-337D-48E3-8CDF-572D79B2CBBC}" dt="2025-02-10T22:55:20.021" v="4312" actId="6549"/>
          <ac:spMkLst>
            <pc:docMk/>
            <pc:sldMk cId="3181076636" sldId="804"/>
            <ac:spMk id="28" creationId="{D7BE91A7-CD39-98F5-6D54-046751D52DAA}"/>
          </ac:spMkLst>
        </pc:spChg>
        <pc:spChg chg="add mod">
          <ac:chgData name="Emile Jaspar" userId="ac579a22-70eb-4c70-bc16-a944d4a3f81f" providerId="ADAL" clId="{05DB8FCA-337D-48E3-8CDF-572D79B2CBBC}" dt="2025-02-10T21:38:17.314" v="1755" actId="1076"/>
          <ac:spMkLst>
            <pc:docMk/>
            <pc:sldMk cId="3181076636" sldId="804"/>
            <ac:spMk id="29" creationId="{3E01ED4E-4138-83D9-5E28-AF1AF401654D}"/>
          </ac:spMkLst>
        </pc:spChg>
        <pc:spChg chg="add mod">
          <ac:chgData name="Emile Jaspar" userId="ac579a22-70eb-4c70-bc16-a944d4a3f81f" providerId="ADAL" clId="{05DB8FCA-337D-48E3-8CDF-572D79B2CBBC}" dt="2025-02-10T21:38:17.314" v="1755" actId="1076"/>
          <ac:spMkLst>
            <pc:docMk/>
            <pc:sldMk cId="3181076636" sldId="804"/>
            <ac:spMk id="30" creationId="{C6AAA7F6-EE71-C2D5-9B75-065FD30EC274}"/>
          </ac:spMkLst>
        </pc:spChg>
        <pc:spChg chg="add mod">
          <ac:chgData name="Emile Jaspar" userId="ac579a22-70eb-4c70-bc16-a944d4a3f81f" providerId="ADAL" clId="{05DB8FCA-337D-48E3-8CDF-572D79B2CBBC}" dt="2025-02-10T21:38:17.314" v="1755" actId="1076"/>
          <ac:spMkLst>
            <pc:docMk/>
            <pc:sldMk cId="3181076636" sldId="804"/>
            <ac:spMk id="31" creationId="{2EB501E2-EAAC-F2AF-6322-F2355AF2B70B}"/>
          </ac:spMkLst>
        </pc:spChg>
        <pc:spChg chg="add mod">
          <ac:chgData name="Emile Jaspar" userId="ac579a22-70eb-4c70-bc16-a944d4a3f81f" providerId="ADAL" clId="{05DB8FCA-337D-48E3-8CDF-572D79B2CBBC}" dt="2025-02-10T21:38:22.566" v="1756" actId="1076"/>
          <ac:spMkLst>
            <pc:docMk/>
            <pc:sldMk cId="3181076636" sldId="804"/>
            <ac:spMk id="35" creationId="{B76429AF-1636-0BAC-321B-D775970D3DE7}"/>
          </ac:spMkLst>
        </pc:spChg>
        <pc:spChg chg="add mod">
          <ac:chgData name="Emile Jaspar" userId="ac579a22-70eb-4c70-bc16-a944d4a3f81f" providerId="ADAL" clId="{05DB8FCA-337D-48E3-8CDF-572D79B2CBBC}" dt="2025-02-10T22:55:24.647" v="4314" actId="6549"/>
          <ac:spMkLst>
            <pc:docMk/>
            <pc:sldMk cId="3181076636" sldId="804"/>
            <ac:spMk id="36" creationId="{0D59D041-7484-FC63-51E9-83F71127D94D}"/>
          </ac:spMkLst>
        </pc:spChg>
        <pc:spChg chg="add mod">
          <ac:chgData name="Emile Jaspar" userId="ac579a22-70eb-4c70-bc16-a944d4a3f81f" providerId="ADAL" clId="{05DB8FCA-337D-48E3-8CDF-572D79B2CBBC}" dt="2025-02-10T21:38:22.566" v="1756" actId="1076"/>
          <ac:spMkLst>
            <pc:docMk/>
            <pc:sldMk cId="3181076636" sldId="804"/>
            <ac:spMk id="37" creationId="{03AB9964-F816-29AF-0ABF-C9DA4B574A33}"/>
          </ac:spMkLst>
        </pc:spChg>
        <pc:spChg chg="add mod">
          <ac:chgData name="Emile Jaspar" userId="ac579a22-70eb-4c70-bc16-a944d4a3f81f" providerId="ADAL" clId="{05DB8FCA-337D-48E3-8CDF-572D79B2CBBC}" dt="2025-02-10T22:13:20.220" v="2812" actId="208"/>
          <ac:spMkLst>
            <pc:docMk/>
            <pc:sldMk cId="3181076636" sldId="804"/>
            <ac:spMk id="39" creationId="{E0C8C3F2-DE02-98A4-BADF-9B58D810E238}"/>
          </ac:spMkLst>
        </pc:spChg>
        <pc:spChg chg="add mod">
          <ac:chgData name="Emile Jaspar" userId="ac579a22-70eb-4c70-bc16-a944d4a3f81f" providerId="ADAL" clId="{05DB8FCA-337D-48E3-8CDF-572D79B2CBBC}" dt="2025-02-10T21:39:01.897" v="1771" actId="14100"/>
          <ac:spMkLst>
            <pc:docMk/>
            <pc:sldMk cId="3181076636" sldId="804"/>
            <ac:spMk id="40" creationId="{72E51EC1-B64F-EC23-E76D-CFBD3C524889}"/>
          </ac:spMkLst>
        </pc:spChg>
        <pc:spChg chg="add mod">
          <ac:chgData name="Emile Jaspar" userId="ac579a22-70eb-4c70-bc16-a944d4a3f81f" providerId="ADAL" clId="{05DB8FCA-337D-48E3-8CDF-572D79B2CBBC}" dt="2025-02-10T22:55:31.276" v="4316" actId="6549"/>
          <ac:spMkLst>
            <pc:docMk/>
            <pc:sldMk cId="3181076636" sldId="804"/>
            <ac:spMk id="41" creationId="{DD8B8510-DE8A-81A1-D4C2-A3E1913B7702}"/>
          </ac:spMkLst>
        </pc:spChg>
        <pc:spChg chg="add mod">
          <ac:chgData name="Emile Jaspar" userId="ac579a22-70eb-4c70-bc16-a944d4a3f81f" providerId="ADAL" clId="{05DB8FCA-337D-48E3-8CDF-572D79B2CBBC}" dt="2025-02-10T21:44:37.131" v="1888" actId="1036"/>
          <ac:spMkLst>
            <pc:docMk/>
            <pc:sldMk cId="3181076636" sldId="804"/>
            <ac:spMk id="42" creationId="{0E1316E4-44DD-43D8-7450-73A7B2DA074B}"/>
          </ac:spMkLst>
        </pc:spChg>
        <pc:grpChg chg="add mod">
          <ac:chgData name="Emile Jaspar" userId="ac579a22-70eb-4c70-bc16-a944d4a3f81f" providerId="ADAL" clId="{05DB8FCA-337D-48E3-8CDF-572D79B2CBBC}" dt="2025-02-10T21:41:43.556" v="1846" actId="164"/>
          <ac:grpSpMkLst>
            <pc:docMk/>
            <pc:sldMk cId="3181076636" sldId="804"/>
            <ac:grpSpMk id="44" creationId="{028A693E-78EE-7762-AECC-E1F46D1995C6}"/>
          </ac:grpSpMkLst>
        </pc:grpChg>
        <pc:grpChg chg="add mod">
          <ac:chgData name="Emile Jaspar" userId="ac579a22-70eb-4c70-bc16-a944d4a3f81f" providerId="ADAL" clId="{05DB8FCA-337D-48E3-8CDF-572D79B2CBBC}" dt="2025-02-10T22:01:37.267" v="2232" actId="164"/>
          <ac:grpSpMkLst>
            <pc:docMk/>
            <pc:sldMk cId="3181076636" sldId="804"/>
            <ac:grpSpMk id="45" creationId="{3D4DDC73-CB67-30D6-6696-1FF7A29A47A8}"/>
          </ac:grpSpMkLst>
        </pc:grpChg>
        <pc:picChg chg="add mod topLvl">
          <ac:chgData name="Emile Jaspar" userId="ac579a22-70eb-4c70-bc16-a944d4a3f81f" providerId="ADAL" clId="{05DB8FCA-337D-48E3-8CDF-572D79B2CBBC}" dt="2025-02-10T22:01:37.267" v="2232" actId="164"/>
          <ac:picMkLst>
            <pc:docMk/>
            <pc:sldMk cId="3181076636" sldId="804"/>
            <ac:picMk id="8204" creationId="{0EFCC84E-703D-B2A8-7306-8A6607C982C9}"/>
          </ac:picMkLst>
        </pc:picChg>
        <pc:picChg chg="add mod">
          <ac:chgData name="Emile Jaspar" userId="ac579a22-70eb-4c70-bc16-a944d4a3f81f" providerId="ADAL" clId="{05DB8FCA-337D-48E3-8CDF-572D79B2CBBC}" dt="2025-02-10T21:41:43.556" v="1846" actId="164"/>
          <ac:picMkLst>
            <pc:docMk/>
            <pc:sldMk cId="3181076636" sldId="804"/>
            <ac:picMk id="8210" creationId="{D014EC3C-6116-D418-F12C-3757BE8117DC}"/>
          </ac:picMkLst>
        </pc:picChg>
        <pc:picChg chg="add mod">
          <ac:chgData name="Emile Jaspar" userId="ac579a22-70eb-4c70-bc16-a944d4a3f81f" providerId="ADAL" clId="{05DB8FCA-337D-48E3-8CDF-572D79B2CBBC}" dt="2025-02-10T21:39:22.438" v="1777" actId="1076"/>
          <ac:picMkLst>
            <pc:docMk/>
            <pc:sldMk cId="3181076636" sldId="804"/>
            <ac:picMk id="8214" creationId="{788647BE-6E3E-2548-5B9A-EC3CEA2089D7}"/>
          </ac:picMkLst>
        </pc:picChg>
      </pc:sldChg>
      <pc:sldChg chg="addSp delSp modSp new mod addAnim delAnim modAnim modNotesTx">
        <pc:chgData name="Emile Jaspar" userId="ac579a22-70eb-4c70-bc16-a944d4a3f81f" providerId="ADAL" clId="{05DB8FCA-337D-48E3-8CDF-572D79B2CBBC}" dt="2025-02-10T23:27:17.066" v="5006" actId="20577"/>
        <pc:sldMkLst>
          <pc:docMk/>
          <pc:sldMk cId="1969578564" sldId="805"/>
        </pc:sldMkLst>
        <pc:spChg chg="mod">
          <ac:chgData name="Emile Jaspar" userId="ac579a22-70eb-4c70-bc16-a944d4a3f81f" providerId="ADAL" clId="{05DB8FCA-337D-48E3-8CDF-572D79B2CBBC}" dt="2025-02-10T22:59:04.578" v="4352" actId="1076"/>
          <ac:spMkLst>
            <pc:docMk/>
            <pc:sldMk cId="1969578564" sldId="805"/>
            <ac:spMk id="4" creationId="{ED6A2BB7-F6F4-206C-5601-46DBA40BA1A0}"/>
          </ac:spMkLst>
        </pc:spChg>
        <pc:spChg chg="add mod">
          <ac:chgData name="Emile Jaspar" userId="ac579a22-70eb-4c70-bc16-a944d4a3f81f" providerId="ADAL" clId="{05DB8FCA-337D-48E3-8CDF-572D79B2CBBC}" dt="2025-02-10T22:33:40.876" v="3449" actId="1076"/>
          <ac:spMkLst>
            <pc:docMk/>
            <pc:sldMk cId="1969578564" sldId="805"/>
            <ac:spMk id="20" creationId="{F04E221D-2F14-6A13-BDCF-39E764427961}"/>
          </ac:spMkLst>
        </pc:spChg>
        <pc:spChg chg="add mod">
          <ac:chgData name="Emile Jaspar" userId="ac579a22-70eb-4c70-bc16-a944d4a3f81f" providerId="ADAL" clId="{05DB8FCA-337D-48E3-8CDF-572D79B2CBBC}" dt="2025-02-10T22:33:40.876" v="3449" actId="1076"/>
          <ac:spMkLst>
            <pc:docMk/>
            <pc:sldMk cId="1969578564" sldId="805"/>
            <ac:spMk id="21" creationId="{E0A4D273-5785-8118-5751-0AD4923C6C22}"/>
          </ac:spMkLst>
        </pc:spChg>
        <pc:spChg chg="add mod">
          <ac:chgData name="Emile Jaspar" userId="ac579a22-70eb-4c70-bc16-a944d4a3f81f" providerId="ADAL" clId="{05DB8FCA-337D-48E3-8CDF-572D79B2CBBC}" dt="2025-02-10T22:33:02.304" v="3440" actId="1076"/>
          <ac:spMkLst>
            <pc:docMk/>
            <pc:sldMk cId="1969578564" sldId="805"/>
            <ac:spMk id="24" creationId="{B5ED4CAC-B7CC-8B3A-C21C-D18A0747D873}"/>
          </ac:spMkLst>
        </pc:spChg>
        <pc:spChg chg="add mod">
          <ac:chgData name="Emile Jaspar" userId="ac579a22-70eb-4c70-bc16-a944d4a3f81f" providerId="ADAL" clId="{05DB8FCA-337D-48E3-8CDF-572D79B2CBBC}" dt="2025-02-10T22:39:07.679" v="3512" actId="14100"/>
          <ac:spMkLst>
            <pc:docMk/>
            <pc:sldMk cId="1969578564" sldId="805"/>
            <ac:spMk id="31" creationId="{C3CC7446-A764-8421-4CDF-F5F4B43E14F1}"/>
          </ac:spMkLst>
        </pc:spChg>
        <pc:spChg chg="add mod">
          <ac:chgData name="Emile Jaspar" userId="ac579a22-70eb-4c70-bc16-a944d4a3f81f" providerId="ADAL" clId="{05DB8FCA-337D-48E3-8CDF-572D79B2CBBC}" dt="2025-02-10T22:54:53.401" v="4306" actId="20577"/>
          <ac:spMkLst>
            <pc:docMk/>
            <pc:sldMk cId="1969578564" sldId="805"/>
            <ac:spMk id="32" creationId="{4F890B8F-650D-3358-AB16-5AB3F1629928}"/>
          </ac:spMkLst>
        </pc:spChg>
        <pc:spChg chg="add mod">
          <ac:chgData name="Emile Jaspar" userId="ac579a22-70eb-4c70-bc16-a944d4a3f81f" providerId="ADAL" clId="{05DB8FCA-337D-48E3-8CDF-572D79B2CBBC}" dt="2025-02-10T22:39:04.098" v="3511" actId="14100"/>
          <ac:spMkLst>
            <pc:docMk/>
            <pc:sldMk cId="1969578564" sldId="805"/>
            <ac:spMk id="33" creationId="{28C77672-F852-D0D8-2F66-ACD37E753F3B}"/>
          </ac:spMkLst>
        </pc:spChg>
        <pc:spChg chg="add mod">
          <ac:chgData name="Emile Jaspar" userId="ac579a22-70eb-4c70-bc16-a944d4a3f81f" providerId="ADAL" clId="{05DB8FCA-337D-48E3-8CDF-572D79B2CBBC}" dt="2025-02-10T22:33:40.876" v="3449" actId="1076"/>
          <ac:spMkLst>
            <pc:docMk/>
            <pc:sldMk cId="1969578564" sldId="805"/>
            <ac:spMk id="37" creationId="{74B924C0-6F89-06FC-935A-32A3838A617F}"/>
          </ac:spMkLst>
        </pc:spChg>
        <pc:spChg chg="add mod">
          <ac:chgData name="Emile Jaspar" userId="ac579a22-70eb-4c70-bc16-a944d4a3f81f" providerId="ADAL" clId="{05DB8FCA-337D-48E3-8CDF-572D79B2CBBC}" dt="2025-02-10T22:33:40.876" v="3449" actId="1076"/>
          <ac:spMkLst>
            <pc:docMk/>
            <pc:sldMk cId="1969578564" sldId="805"/>
            <ac:spMk id="38" creationId="{AD4ACB7B-E463-1D8B-45D7-3D99E87648C9}"/>
          </ac:spMkLst>
        </pc:spChg>
        <pc:spChg chg="add mod">
          <ac:chgData name="Emile Jaspar" userId="ac579a22-70eb-4c70-bc16-a944d4a3f81f" providerId="ADAL" clId="{05DB8FCA-337D-48E3-8CDF-572D79B2CBBC}" dt="2025-02-10T22:34:10.084" v="3455" actId="1076"/>
          <ac:spMkLst>
            <pc:docMk/>
            <pc:sldMk cId="1969578564" sldId="805"/>
            <ac:spMk id="53" creationId="{415F588D-A37C-B7EA-C4EE-B1276A1E65CA}"/>
          </ac:spMkLst>
        </pc:spChg>
        <pc:spChg chg="add mod">
          <ac:chgData name="Emile Jaspar" userId="ac579a22-70eb-4c70-bc16-a944d4a3f81f" providerId="ADAL" clId="{05DB8FCA-337D-48E3-8CDF-572D79B2CBBC}" dt="2025-02-10T22:34:06.577" v="3454" actId="1076"/>
          <ac:spMkLst>
            <pc:docMk/>
            <pc:sldMk cId="1969578564" sldId="805"/>
            <ac:spMk id="55" creationId="{1869FE1A-435E-C93C-8A34-9D618B05C603}"/>
          </ac:spMkLst>
        </pc:spChg>
        <pc:spChg chg="add mod">
          <ac:chgData name="Emile Jaspar" userId="ac579a22-70eb-4c70-bc16-a944d4a3f81f" providerId="ADAL" clId="{05DB8FCA-337D-48E3-8CDF-572D79B2CBBC}" dt="2025-02-10T23:27:17.066" v="5006" actId="20577"/>
          <ac:spMkLst>
            <pc:docMk/>
            <pc:sldMk cId="1969578564" sldId="805"/>
            <ac:spMk id="56" creationId="{0A4B48A8-8E32-E628-E8A7-94FDFF5AAD6F}"/>
          </ac:spMkLst>
        </pc:spChg>
        <pc:spChg chg="add mod">
          <ac:chgData name="Emile Jaspar" userId="ac579a22-70eb-4c70-bc16-a944d4a3f81f" providerId="ADAL" clId="{05DB8FCA-337D-48E3-8CDF-572D79B2CBBC}" dt="2025-02-10T22:34:06.577" v="3454" actId="1076"/>
          <ac:spMkLst>
            <pc:docMk/>
            <pc:sldMk cId="1969578564" sldId="805"/>
            <ac:spMk id="57" creationId="{BA018E16-B3F4-AE47-8AB5-A0F736718262}"/>
          </ac:spMkLst>
        </pc:spChg>
        <pc:spChg chg="add mod">
          <ac:chgData name="Emile Jaspar" userId="ac579a22-70eb-4c70-bc16-a944d4a3f81f" providerId="ADAL" clId="{05DB8FCA-337D-48E3-8CDF-572D79B2CBBC}" dt="2025-02-10T22:34:22.544" v="3461" actId="20577"/>
          <ac:spMkLst>
            <pc:docMk/>
            <pc:sldMk cId="1969578564" sldId="805"/>
            <ac:spMk id="62" creationId="{24975072-0545-8537-6AF4-AEB827AE7EEC}"/>
          </ac:spMkLst>
        </pc:spChg>
        <pc:spChg chg="add mod">
          <ac:chgData name="Emile Jaspar" userId="ac579a22-70eb-4c70-bc16-a944d4a3f81f" providerId="ADAL" clId="{05DB8FCA-337D-48E3-8CDF-572D79B2CBBC}" dt="2025-02-10T22:37:45.581" v="3494" actId="1076"/>
          <ac:spMkLst>
            <pc:docMk/>
            <pc:sldMk cId="1969578564" sldId="805"/>
            <ac:spMk id="6157" creationId="{D33174E3-5AB4-D0AC-9ABF-94D1AFC295B6}"/>
          </ac:spMkLst>
        </pc:spChg>
        <pc:spChg chg="add mod">
          <ac:chgData name="Emile Jaspar" userId="ac579a22-70eb-4c70-bc16-a944d4a3f81f" providerId="ADAL" clId="{05DB8FCA-337D-48E3-8CDF-572D79B2CBBC}" dt="2025-02-10T23:27:10.953" v="5002" actId="20577"/>
          <ac:spMkLst>
            <pc:docMk/>
            <pc:sldMk cId="1969578564" sldId="805"/>
            <ac:spMk id="6158" creationId="{51395F87-6815-677B-9F66-8A85A595EE2C}"/>
          </ac:spMkLst>
        </pc:spChg>
        <pc:spChg chg="add mod">
          <ac:chgData name="Emile Jaspar" userId="ac579a22-70eb-4c70-bc16-a944d4a3f81f" providerId="ADAL" clId="{05DB8FCA-337D-48E3-8CDF-572D79B2CBBC}" dt="2025-02-10T22:37:45.581" v="3494" actId="1076"/>
          <ac:spMkLst>
            <pc:docMk/>
            <pc:sldMk cId="1969578564" sldId="805"/>
            <ac:spMk id="6159" creationId="{935B5812-E9CD-79CE-2AD2-A695EB220E3C}"/>
          </ac:spMkLst>
        </pc:spChg>
        <pc:spChg chg="add mod">
          <ac:chgData name="Emile Jaspar" userId="ac579a22-70eb-4c70-bc16-a944d4a3f81f" providerId="ADAL" clId="{05DB8FCA-337D-48E3-8CDF-572D79B2CBBC}" dt="2025-02-10T23:26:56.966" v="4994" actId="1076"/>
          <ac:spMkLst>
            <pc:docMk/>
            <pc:sldMk cId="1969578564" sldId="805"/>
            <ac:spMk id="6178" creationId="{6294F150-2687-E2A3-4021-ACF6927F27E1}"/>
          </ac:spMkLst>
        </pc:spChg>
        <pc:spChg chg="add mod">
          <ac:chgData name="Emile Jaspar" userId="ac579a22-70eb-4c70-bc16-a944d4a3f81f" providerId="ADAL" clId="{05DB8FCA-337D-48E3-8CDF-572D79B2CBBC}" dt="2025-02-10T23:26:56.966" v="4994" actId="1076"/>
          <ac:spMkLst>
            <pc:docMk/>
            <pc:sldMk cId="1969578564" sldId="805"/>
            <ac:spMk id="6179" creationId="{AF4398E8-8ECE-9A6E-B222-C67B1ECCE04A}"/>
          </ac:spMkLst>
        </pc:spChg>
        <pc:spChg chg="add mod">
          <ac:chgData name="Emile Jaspar" userId="ac579a22-70eb-4c70-bc16-a944d4a3f81f" providerId="ADAL" clId="{05DB8FCA-337D-48E3-8CDF-572D79B2CBBC}" dt="2025-02-10T23:26:56.966" v="4994" actId="1076"/>
          <ac:spMkLst>
            <pc:docMk/>
            <pc:sldMk cId="1969578564" sldId="805"/>
            <ac:spMk id="6180" creationId="{91231693-D30B-9DF5-FF81-98B025501764}"/>
          </ac:spMkLst>
        </pc:spChg>
        <pc:grpChg chg="add mod">
          <ac:chgData name="Emile Jaspar" userId="ac579a22-70eb-4c70-bc16-a944d4a3f81f" providerId="ADAL" clId="{05DB8FCA-337D-48E3-8CDF-572D79B2CBBC}" dt="2025-02-10T22:33:40.876" v="3449" actId="1076"/>
          <ac:grpSpMkLst>
            <pc:docMk/>
            <pc:sldMk cId="1969578564" sldId="805"/>
            <ac:grpSpMk id="28" creationId="{9C7F8E63-8038-3034-6554-95BA4083F014}"/>
          </ac:grpSpMkLst>
        </pc:grpChg>
        <pc:graphicFrameChg chg="add mod ord modGraphic">
          <ac:chgData name="Emile Jaspar" userId="ac579a22-70eb-4c70-bc16-a944d4a3f81f" providerId="ADAL" clId="{05DB8FCA-337D-48E3-8CDF-572D79B2CBBC}" dt="2025-02-10T23:24:12.777" v="4959" actId="1076"/>
          <ac:graphicFrameMkLst>
            <pc:docMk/>
            <pc:sldMk cId="1969578564" sldId="805"/>
            <ac:graphicFrameMk id="15" creationId="{99BF5EA9-C622-BC13-7F5D-0A9C32B66A20}"/>
          </ac:graphicFrameMkLst>
        </pc:graphicFrameChg>
        <pc:picChg chg="add mod">
          <ac:chgData name="Emile Jaspar" userId="ac579a22-70eb-4c70-bc16-a944d4a3f81f" providerId="ADAL" clId="{05DB8FCA-337D-48E3-8CDF-572D79B2CBBC}" dt="2025-02-10T22:38:17.694" v="3497" actId="1076"/>
          <ac:picMkLst>
            <pc:docMk/>
            <pc:sldMk cId="1969578564" sldId="805"/>
            <ac:picMk id="23" creationId="{E1E96AE4-470A-DC17-B1F0-E9A05A4221E2}"/>
          </ac:picMkLst>
        </pc:picChg>
        <pc:picChg chg="add mod">
          <ac:chgData name="Emile Jaspar" userId="ac579a22-70eb-4c70-bc16-a944d4a3f81f" providerId="ADAL" clId="{05DB8FCA-337D-48E3-8CDF-572D79B2CBBC}" dt="2025-02-10T22:33:58.783" v="3453" actId="1076"/>
          <ac:picMkLst>
            <pc:docMk/>
            <pc:sldMk cId="1969578564" sldId="805"/>
            <ac:picMk id="52" creationId="{EB5A3F8C-83C7-8D4C-58FF-252A70C770C1}"/>
          </ac:picMkLst>
        </pc:picChg>
        <pc:picChg chg="add mod">
          <ac:chgData name="Emile Jaspar" userId="ac579a22-70eb-4c70-bc16-a944d4a3f81f" providerId="ADAL" clId="{05DB8FCA-337D-48E3-8CDF-572D79B2CBBC}" dt="2025-02-10T22:33:40.876" v="3449" actId="1076"/>
          <ac:picMkLst>
            <pc:docMk/>
            <pc:sldMk cId="1969578564" sldId="805"/>
            <ac:picMk id="6150" creationId="{ABA35FED-E6D6-13E1-F5B2-BC5383B14813}"/>
          </ac:picMkLst>
        </pc:picChg>
        <pc:picChg chg="add mod">
          <ac:chgData name="Emile Jaspar" userId="ac579a22-70eb-4c70-bc16-a944d4a3f81f" providerId="ADAL" clId="{05DB8FCA-337D-48E3-8CDF-572D79B2CBBC}" dt="2025-02-10T22:36:51.539" v="3484" actId="1076"/>
          <ac:picMkLst>
            <pc:docMk/>
            <pc:sldMk cId="1969578564" sldId="805"/>
            <ac:picMk id="6154" creationId="{C257C948-02A3-C8B4-701F-AB67D0ADFC4D}"/>
          </ac:picMkLst>
        </pc:picChg>
        <pc:picChg chg="add mod">
          <ac:chgData name="Emile Jaspar" userId="ac579a22-70eb-4c70-bc16-a944d4a3f81f" providerId="ADAL" clId="{05DB8FCA-337D-48E3-8CDF-572D79B2CBBC}" dt="2025-02-10T23:03:38.373" v="4446" actId="1076"/>
          <ac:picMkLst>
            <pc:docMk/>
            <pc:sldMk cId="1969578564" sldId="805"/>
            <ac:picMk id="6167" creationId="{8513EC6F-147E-1295-4A0B-AB327480462F}"/>
          </ac:picMkLst>
        </pc:picChg>
        <pc:cxnChg chg="add mod">
          <ac:chgData name="Emile Jaspar" userId="ac579a22-70eb-4c70-bc16-a944d4a3f81f" providerId="ADAL" clId="{05DB8FCA-337D-48E3-8CDF-572D79B2CBBC}" dt="2025-02-10T22:38:20.361" v="3498" actId="14100"/>
          <ac:cxnSpMkLst>
            <pc:docMk/>
            <pc:sldMk cId="1969578564" sldId="805"/>
            <ac:cxnSpMk id="34" creationId="{E5EB43AA-3D8B-F76E-C4C7-03816456B96A}"/>
          </ac:cxnSpMkLst>
        </pc:cxnChg>
        <pc:cxnChg chg="add mod">
          <ac:chgData name="Emile Jaspar" userId="ac579a22-70eb-4c70-bc16-a944d4a3f81f" providerId="ADAL" clId="{05DB8FCA-337D-48E3-8CDF-572D79B2CBBC}" dt="2025-02-10T22:33:52.984" v="3452" actId="14100"/>
          <ac:cxnSpMkLst>
            <pc:docMk/>
            <pc:sldMk cId="1969578564" sldId="805"/>
            <ac:cxnSpMk id="41" creationId="{84CF987C-9470-CF56-816F-6E39D9BCD677}"/>
          </ac:cxnSpMkLst>
        </pc:cxnChg>
        <pc:cxnChg chg="add mod">
          <ac:chgData name="Emile Jaspar" userId="ac579a22-70eb-4c70-bc16-a944d4a3f81f" providerId="ADAL" clId="{05DB8FCA-337D-48E3-8CDF-572D79B2CBBC}" dt="2025-02-10T22:37:04.256" v="3487" actId="14100"/>
          <ac:cxnSpMkLst>
            <pc:docMk/>
            <pc:sldMk cId="1969578564" sldId="805"/>
            <ac:cxnSpMk id="6155" creationId="{44434FEA-BD3E-89ED-48BF-0B66D05830C2}"/>
          </ac:cxnSpMkLst>
        </pc:cxnChg>
      </pc:sldChg>
      <pc:sldChg chg="addSp delSp modSp new mod modNotesTx">
        <pc:chgData name="Emile Jaspar" userId="ac579a22-70eb-4c70-bc16-a944d4a3f81f" providerId="ADAL" clId="{05DB8FCA-337D-48E3-8CDF-572D79B2CBBC}" dt="2025-02-10T23:02:44.371" v="4415" actId="1076"/>
        <pc:sldMkLst>
          <pc:docMk/>
          <pc:sldMk cId="1224601557" sldId="806"/>
        </pc:sldMkLst>
        <pc:spChg chg="mod">
          <ac:chgData name="Emile Jaspar" userId="ac579a22-70eb-4c70-bc16-a944d4a3f81f" providerId="ADAL" clId="{05DB8FCA-337D-48E3-8CDF-572D79B2CBBC}" dt="2025-02-10T21:50:50.177" v="1980" actId="1076"/>
          <ac:spMkLst>
            <pc:docMk/>
            <pc:sldMk cId="1224601557" sldId="806"/>
            <ac:spMk id="8" creationId="{16182030-AF67-48DD-26D0-403463CA2F13}"/>
          </ac:spMkLst>
        </pc:spChg>
        <pc:spChg chg="mod">
          <ac:chgData name="Emile Jaspar" userId="ac579a22-70eb-4c70-bc16-a944d4a3f81f" providerId="ADAL" clId="{05DB8FCA-337D-48E3-8CDF-572D79B2CBBC}" dt="2025-02-10T21:50:50.177" v="1980" actId="1076"/>
          <ac:spMkLst>
            <pc:docMk/>
            <pc:sldMk cId="1224601557" sldId="806"/>
            <ac:spMk id="9" creationId="{9D98BEF6-7D7A-4B9C-E42C-C66A69E2367F}"/>
          </ac:spMkLst>
        </pc:spChg>
        <pc:spChg chg="mod">
          <ac:chgData name="Emile Jaspar" userId="ac579a22-70eb-4c70-bc16-a944d4a3f81f" providerId="ADAL" clId="{05DB8FCA-337D-48E3-8CDF-572D79B2CBBC}" dt="2025-02-10T22:13:27.412" v="2813" actId="208"/>
          <ac:spMkLst>
            <pc:docMk/>
            <pc:sldMk cId="1224601557" sldId="806"/>
            <ac:spMk id="12" creationId="{6E432410-924F-80E9-8F65-A07A4F420199}"/>
          </ac:spMkLst>
        </pc:spChg>
        <pc:spChg chg="add mod">
          <ac:chgData name="Emile Jaspar" userId="ac579a22-70eb-4c70-bc16-a944d4a3f81f" providerId="ADAL" clId="{05DB8FCA-337D-48E3-8CDF-572D79B2CBBC}" dt="2025-02-10T21:49:35.804" v="1943" actId="1076"/>
          <ac:spMkLst>
            <pc:docMk/>
            <pc:sldMk cId="1224601557" sldId="806"/>
            <ac:spMk id="25" creationId="{C0F24E5D-20A3-22A8-98CE-4DC6A2B91F9D}"/>
          </ac:spMkLst>
        </pc:spChg>
        <pc:spChg chg="add mod">
          <ac:chgData name="Emile Jaspar" userId="ac579a22-70eb-4c70-bc16-a944d4a3f81f" providerId="ADAL" clId="{05DB8FCA-337D-48E3-8CDF-572D79B2CBBC}" dt="2025-02-10T21:50:24.809" v="1949" actId="14100"/>
          <ac:spMkLst>
            <pc:docMk/>
            <pc:sldMk cId="1224601557" sldId="806"/>
            <ac:spMk id="26" creationId="{1B27DF67-7970-7175-02ED-3C03CA8C32E0}"/>
          </ac:spMkLst>
        </pc:spChg>
        <pc:spChg chg="add mod">
          <ac:chgData name="Emile Jaspar" userId="ac579a22-70eb-4c70-bc16-a944d4a3f81f" providerId="ADAL" clId="{05DB8FCA-337D-48E3-8CDF-572D79B2CBBC}" dt="2025-02-10T21:50:44.201" v="1978" actId="1076"/>
          <ac:spMkLst>
            <pc:docMk/>
            <pc:sldMk cId="1224601557" sldId="806"/>
            <ac:spMk id="27" creationId="{8819AEB5-C7EE-7C26-05FD-E3DD5B5AE8A3}"/>
          </ac:spMkLst>
        </pc:spChg>
        <pc:spChg chg="add mod">
          <ac:chgData name="Emile Jaspar" userId="ac579a22-70eb-4c70-bc16-a944d4a3f81f" providerId="ADAL" clId="{05DB8FCA-337D-48E3-8CDF-572D79B2CBBC}" dt="2025-02-10T21:51:30.108" v="1993" actId="1076"/>
          <ac:spMkLst>
            <pc:docMk/>
            <pc:sldMk cId="1224601557" sldId="806"/>
            <ac:spMk id="28" creationId="{FC254D56-12E0-FDED-FA42-75B3BEEAE5A4}"/>
          </ac:spMkLst>
        </pc:spChg>
        <pc:spChg chg="add mod">
          <ac:chgData name="Emile Jaspar" userId="ac579a22-70eb-4c70-bc16-a944d4a3f81f" providerId="ADAL" clId="{05DB8FCA-337D-48E3-8CDF-572D79B2CBBC}" dt="2025-02-10T21:51:24.029" v="1992" actId="20577"/>
          <ac:spMkLst>
            <pc:docMk/>
            <pc:sldMk cId="1224601557" sldId="806"/>
            <ac:spMk id="29" creationId="{5AB6DCCC-3AB6-2143-0401-5B27C3847949}"/>
          </ac:spMkLst>
        </pc:spChg>
        <pc:spChg chg="add mod">
          <ac:chgData name="Emile Jaspar" userId="ac579a22-70eb-4c70-bc16-a944d4a3f81f" providerId="ADAL" clId="{05DB8FCA-337D-48E3-8CDF-572D79B2CBBC}" dt="2025-02-10T23:02:44.371" v="4415" actId="1076"/>
          <ac:spMkLst>
            <pc:docMk/>
            <pc:sldMk cId="1224601557" sldId="806"/>
            <ac:spMk id="43" creationId="{FDCFC6D7-8C5A-C313-9A34-3A790AAA1593}"/>
          </ac:spMkLst>
        </pc:spChg>
        <pc:grpChg chg="add mod">
          <ac:chgData name="Emile Jaspar" userId="ac579a22-70eb-4c70-bc16-a944d4a3f81f" providerId="ADAL" clId="{05DB8FCA-337D-48E3-8CDF-572D79B2CBBC}" dt="2025-02-10T21:50:50.177" v="1980" actId="1076"/>
          <ac:grpSpMkLst>
            <pc:docMk/>
            <pc:sldMk cId="1224601557" sldId="806"/>
            <ac:grpSpMk id="6" creationId="{BF9F5A8C-08FD-D105-B835-45FE663F922F}"/>
          </ac:grpSpMkLst>
        </pc:grpChg>
        <pc:grpChg chg="add mod">
          <ac:chgData name="Emile Jaspar" userId="ac579a22-70eb-4c70-bc16-a944d4a3f81f" providerId="ADAL" clId="{05DB8FCA-337D-48E3-8CDF-572D79B2CBBC}" dt="2025-02-10T21:51:13.676" v="1988" actId="1076"/>
          <ac:grpSpMkLst>
            <pc:docMk/>
            <pc:sldMk cId="1224601557" sldId="806"/>
            <ac:grpSpMk id="10" creationId="{815B91E2-B720-7754-014D-C45806FA3EC8}"/>
          </ac:grpSpMkLst>
        </pc:grpChg>
        <pc:picChg chg="mod">
          <ac:chgData name="Emile Jaspar" userId="ac579a22-70eb-4c70-bc16-a944d4a3f81f" providerId="ADAL" clId="{05DB8FCA-337D-48E3-8CDF-572D79B2CBBC}" dt="2025-02-10T21:50:50.177" v="1980" actId="1076"/>
          <ac:picMkLst>
            <pc:docMk/>
            <pc:sldMk cId="1224601557" sldId="806"/>
            <ac:picMk id="7" creationId="{EDE49C01-006E-E932-C347-D1485E90B119}"/>
          </ac:picMkLst>
        </pc:picChg>
        <pc:picChg chg="mod">
          <ac:chgData name="Emile Jaspar" userId="ac579a22-70eb-4c70-bc16-a944d4a3f81f" providerId="ADAL" clId="{05DB8FCA-337D-48E3-8CDF-572D79B2CBBC}" dt="2025-02-10T21:51:13.676" v="1988" actId="1076"/>
          <ac:picMkLst>
            <pc:docMk/>
            <pc:sldMk cId="1224601557" sldId="806"/>
            <ac:picMk id="11" creationId="{4D8D2B49-5774-0F03-549A-99AA3457B92B}"/>
          </ac:picMkLst>
        </pc:picChg>
        <pc:picChg chg="add mod">
          <ac:chgData name="Emile Jaspar" userId="ac579a22-70eb-4c70-bc16-a944d4a3f81f" providerId="ADAL" clId="{05DB8FCA-337D-48E3-8CDF-572D79B2CBBC}" dt="2025-02-10T21:51:12.170" v="1987" actId="1076"/>
          <ac:picMkLst>
            <pc:docMk/>
            <pc:sldMk cId="1224601557" sldId="806"/>
            <ac:picMk id="13" creationId="{7807E588-0CB2-B5E6-A5DF-7B440316A811}"/>
          </ac:picMkLst>
        </pc:picChg>
        <pc:picChg chg="add mod">
          <ac:chgData name="Emile Jaspar" userId="ac579a22-70eb-4c70-bc16-a944d4a3f81f" providerId="ADAL" clId="{05DB8FCA-337D-48E3-8CDF-572D79B2CBBC}" dt="2025-02-10T22:55:52.895" v="4320" actId="1076"/>
          <ac:picMkLst>
            <pc:docMk/>
            <pc:sldMk cId="1224601557" sldId="806"/>
            <ac:picMk id="36" creationId="{4FB12E68-66E2-5EF9-9FFA-D9A2F62D5EDE}"/>
          </ac:picMkLst>
        </pc:picChg>
        <pc:picChg chg="add mod">
          <ac:chgData name="Emile Jaspar" userId="ac579a22-70eb-4c70-bc16-a944d4a3f81f" providerId="ADAL" clId="{05DB8FCA-337D-48E3-8CDF-572D79B2CBBC}" dt="2025-02-10T22:56:11.700" v="4326" actId="1076"/>
          <ac:picMkLst>
            <pc:docMk/>
            <pc:sldMk cId="1224601557" sldId="806"/>
            <ac:picMk id="38" creationId="{031D03ED-0B5A-4A1D-A337-5E9C9279AD27}"/>
          </ac:picMkLst>
        </pc:picChg>
        <pc:picChg chg="add mod">
          <ac:chgData name="Emile Jaspar" userId="ac579a22-70eb-4c70-bc16-a944d4a3f81f" providerId="ADAL" clId="{05DB8FCA-337D-48E3-8CDF-572D79B2CBBC}" dt="2025-02-10T22:56:37.186" v="4333" actId="1076"/>
          <ac:picMkLst>
            <pc:docMk/>
            <pc:sldMk cId="1224601557" sldId="806"/>
            <ac:picMk id="40" creationId="{6C2683C4-1F8D-EDB9-9B2F-2B909100E6B7}"/>
          </ac:picMkLst>
        </pc:picChg>
        <pc:picChg chg="add mod">
          <ac:chgData name="Emile Jaspar" userId="ac579a22-70eb-4c70-bc16-a944d4a3f81f" providerId="ADAL" clId="{05DB8FCA-337D-48E3-8CDF-572D79B2CBBC}" dt="2025-02-10T22:57:04.721" v="4338" actId="14100"/>
          <ac:picMkLst>
            <pc:docMk/>
            <pc:sldMk cId="1224601557" sldId="806"/>
            <ac:picMk id="42" creationId="{D967CE8D-07B2-1538-A98E-2A471F3E9D5B}"/>
          </ac:picMkLst>
        </pc:picChg>
        <pc:picChg chg="add mod">
          <ac:chgData name="Emile Jaspar" userId="ac579a22-70eb-4c70-bc16-a944d4a3f81f" providerId="ADAL" clId="{05DB8FCA-337D-48E3-8CDF-572D79B2CBBC}" dt="2025-02-10T21:48:46.637" v="1895" actId="1076"/>
          <ac:picMkLst>
            <pc:docMk/>
            <pc:sldMk cId="1224601557" sldId="806"/>
            <ac:picMk id="9218" creationId="{EC53BD34-3163-FB86-FFA4-65D2B6048E0D}"/>
          </ac:picMkLst>
        </pc:picChg>
        <pc:cxnChg chg="add">
          <ac:chgData name="Emile Jaspar" userId="ac579a22-70eb-4c70-bc16-a944d4a3f81f" providerId="ADAL" clId="{05DB8FCA-337D-48E3-8CDF-572D79B2CBBC}" dt="2025-02-10T21:51:38.738" v="1994" actId="11529"/>
          <ac:cxnSpMkLst>
            <pc:docMk/>
            <pc:sldMk cId="1224601557" sldId="806"/>
            <ac:cxnSpMk id="31" creationId="{498BDEBD-359F-1029-2F4B-39A75B0A5DE5}"/>
          </ac:cxnSpMkLst>
        </pc:cxnChg>
        <pc:cxnChg chg="add">
          <ac:chgData name="Emile Jaspar" userId="ac579a22-70eb-4c70-bc16-a944d4a3f81f" providerId="ADAL" clId="{05DB8FCA-337D-48E3-8CDF-572D79B2CBBC}" dt="2025-02-10T21:51:45.482" v="1995" actId="11529"/>
          <ac:cxnSpMkLst>
            <pc:docMk/>
            <pc:sldMk cId="1224601557" sldId="806"/>
            <ac:cxnSpMk id="33" creationId="{64458B82-36C1-A824-C6DA-3CB9156A5E71}"/>
          </ac:cxnSpMkLst>
        </pc:cxnChg>
      </pc:sldChg>
      <pc:sldChg chg="addSp delSp modSp new mod modAnim modNotesTx">
        <pc:chgData name="Emile Jaspar" userId="ac579a22-70eb-4c70-bc16-a944d4a3f81f" providerId="ADAL" clId="{05DB8FCA-337D-48E3-8CDF-572D79B2CBBC}" dt="2025-02-10T23:02:54.601" v="4435" actId="20577"/>
        <pc:sldMkLst>
          <pc:docMk/>
          <pc:sldMk cId="3579686572" sldId="807"/>
        </pc:sldMkLst>
        <pc:spChg chg="mod">
          <ac:chgData name="Emile Jaspar" userId="ac579a22-70eb-4c70-bc16-a944d4a3f81f" providerId="ADAL" clId="{05DB8FCA-337D-48E3-8CDF-572D79B2CBBC}" dt="2025-02-10T23:02:54.601" v="4435" actId="20577"/>
          <ac:spMkLst>
            <pc:docMk/>
            <pc:sldMk cId="3579686572" sldId="807"/>
            <ac:spMk id="2" creationId="{ECD800C2-E32E-49A6-D941-BF13214E5815}"/>
          </ac:spMkLst>
        </pc:spChg>
        <pc:spChg chg="add mod">
          <ac:chgData name="Emile Jaspar" userId="ac579a22-70eb-4c70-bc16-a944d4a3f81f" providerId="ADAL" clId="{05DB8FCA-337D-48E3-8CDF-572D79B2CBBC}" dt="2025-02-10T22:06:54.400" v="2611" actId="1076"/>
          <ac:spMkLst>
            <pc:docMk/>
            <pc:sldMk cId="3579686572" sldId="807"/>
            <ac:spMk id="7" creationId="{B67C8BBA-D633-F955-2C9D-E718B252720B}"/>
          </ac:spMkLst>
        </pc:spChg>
        <pc:spChg chg="add mod">
          <ac:chgData name="Emile Jaspar" userId="ac579a22-70eb-4c70-bc16-a944d4a3f81f" providerId="ADAL" clId="{05DB8FCA-337D-48E3-8CDF-572D79B2CBBC}" dt="2025-02-10T22:06:54.400" v="2611" actId="1076"/>
          <ac:spMkLst>
            <pc:docMk/>
            <pc:sldMk cId="3579686572" sldId="807"/>
            <ac:spMk id="15" creationId="{71D9A25E-CE7E-7BFC-4CEF-2D59CD6DB612}"/>
          </ac:spMkLst>
        </pc:spChg>
        <pc:spChg chg="add mod">
          <ac:chgData name="Emile Jaspar" userId="ac579a22-70eb-4c70-bc16-a944d4a3f81f" providerId="ADAL" clId="{05DB8FCA-337D-48E3-8CDF-572D79B2CBBC}" dt="2025-02-10T22:57:24.402" v="4340"/>
          <ac:spMkLst>
            <pc:docMk/>
            <pc:sldMk cId="3579686572" sldId="807"/>
            <ac:spMk id="16" creationId="{1855396E-8D08-D8D7-A8B1-CBEF183743B6}"/>
          </ac:spMkLst>
        </pc:spChg>
        <pc:spChg chg="add mod">
          <ac:chgData name="Emile Jaspar" userId="ac579a22-70eb-4c70-bc16-a944d4a3f81f" providerId="ADAL" clId="{05DB8FCA-337D-48E3-8CDF-572D79B2CBBC}" dt="2025-02-10T22:06:54.400" v="2611" actId="1076"/>
          <ac:spMkLst>
            <pc:docMk/>
            <pc:sldMk cId="3579686572" sldId="807"/>
            <ac:spMk id="17" creationId="{3BD6A5B0-7AA9-47AA-D08E-12CA991C4EEA}"/>
          </ac:spMkLst>
        </pc:spChg>
        <pc:spChg chg="add mod">
          <ac:chgData name="Emile Jaspar" userId="ac579a22-70eb-4c70-bc16-a944d4a3f81f" providerId="ADAL" clId="{05DB8FCA-337D-48E3-8CDF-572D79B2CBBC}" dt="2025-02-10T22:06:54.400" v="2611" actId="1076"/>
          <ac:spMkLst>
            <pc:docMk/>
            <pc:sldMk cId="3579686572" sldId="807"/>
            <ac:spMk id="19" creationId="{11F78817-6B8E-550B-2094-0EBDAC4C1665}"/>
          </ac:spMkLst>
        </pc:spChg>
        <pc:spChg chg="add mod">
          <ac:chgData name="Emile Jaspar" userId="ac579a22-70eb-4c70-bc16-a944d4a3f81f" providerId="ADAL" clId="{05DB8FCA-337D-48E3-8CDF-572D79B2CBBC}" dt="2025-02-10T22:06:56.886" v="2612" actId="1076"/>
          <ac:spMkLst>
            <pc:docMk/>
            <pc:sldMk cId="3579686572" sldId="807"/>
            <ac:spMk id="21" creationId="{C6CC1483-51F2-5ADD-1650-DD1BE67C8579}"/>
          </ac:spMkLst>
        </pc:spChg>
        <pc:picChg chg="add mod">
          <ac:chgData name="Emile Jaspar" userId="ac579a22-70eb-4c70-bc16-a944d4a3f81f" providerId="ADAL" clId="{05DB8FCA-337D-48E3-8CDF-572D79B2CBBC}" dt="2025-02-10T22:06:54.400" v="2611" actId="1076"/>
          <ac:picMkLst>
            <pc:docMk/>
            <pc:sldMk cId="3579686572" sldId="807"/>
            <ac:picMk id="6" creationId="{6F5D87E1-6374-7B09-639B-C3D362CF6E22}"/>
          </ac:picMkLst>
        </pc:picChg>
        <pc:picChg chg="add mod">
          <ac:chgData name="Emile Jaspar" userId="ac579a22-70eb-4c70-bc16-a944d4a3f81f" providerId="ADAL" clId="{05DB8FCA-337D-48E3-8CDF-572D79B2CBBC}" dt="2025-02-10T22:06:54.400" v="2611" actId="1076"/>
          <ac:picMkLst>
            <pc:docMk/>
            <pc:sldMk cId="3579686572" sldId="807"/>
            <ac:picMk id="14" creationId="{0BE57C3A-EE58-B305-A59C-9DA81FC946BE}"/>
          </ac:picMkLst>
        </pc:picChg>
        <pc:picChg chg="add mod">
          <ac:chgData name="Emile Jaspar" userId="ac579a22-70eb-4c70-bc16-a944d4a3f81f" providerId="ADAL" clId="{05DB8FCA-337D-48E3-8CDF-572D79B2CBBC}" dt="2025-02-10T22:06:54.400" v="2611" actId="1076"/>
          <ac:picMkLst>
            <pc:docMk/>
            <pc:sldMk cId="3579686572" sldId="807"/>
            <ac:picMk id="10242" creationId="{C98ED430-5CCB-2F39-751B-43A5209A06AE}"/>
          </ac:picMkLst>
        </pc:picChg>
        <pc:cxnChg chg="add del mod">
          <ac:chgData name="Emile Jaspar" userId="ac579a22-70eb-4c70-bc16-a944d4a3f81f" providerId="ADAL" clId="{05DB8FCA-337D-48E3-8CDF-572D79B2CBBC}" dt="2025-02-10T22:06:54.400" v="2611" actId="1076"/>
          <ac:cxnSpMkLst>
            <pc:docMk/>
            <pc:sldMk cId="3579686572" sldId="807"/>
            <ac:cxnSpMk id="8" creationId="{7EFBEC38-8EFB-D35B-3362-F90F6F7D5326}"/>
          </ac:cxnSpMkLst>
        </pc:cxnChg>
        <pc:cxnChg chg="add del mod">
          <ac:chgData name="Emile Jaspar" userId="ac579a22-70eb-4c70-bc16-a944d4a3f81f" providerId="ADAL" clId="{05DB8FCA-337D-48E3-8CDF-572D79B2CBBC}" dt="2025-02-10T22:06:54.400" v="2611" actId="1076"/>
          <ac:cxnSpMkLst>
            <pc:docMk/>
            <pc:sldMk cId="3579686572" sldId="807"/>
            <ac:cxnSpMk id="9" creationId="{BBE7DED9-0726-9403-E72E-38BA50A44C37}"/>
          </ac:cxnSpMkLst>
        </pc:cxnChg>
      </pc:sldChg>
      <pc:sldChg chg="addSp delSp modSp add mod ord modAnim modNotesTx">
        <pc:chgData name="Emile Jaspar" userId="ac579a22-70eb-4c70-bc16-a944d4a3f81f" providerId="ADAL" clId="{05DB8FCA-337D-48E3-8CDF-572D79B2CBBC}" dt="2025-02-26T17:44:27.770" v="6457"/>
        <pc:sldMkLst>
          <pc:docMk/>
          <pc:sldMk cId="1084654009" sldId="808"/>
        </pc:sldMkLst>
        <pc:spChg chg="mod">
          <ac:chgData name="Emile Jaspar" userId="ac579a22-70eb-4c70-bc16-a944d4a3f81f" providerId="ADAL" clId="{05DB8FCA-337D-48E3-8CDF-572D79B2CBBC}" dt="2025-02-10T23:08:55.900" v="4587" actId="1076"/>
          <ac:spMkLst>
            <pc:docMk/>
            <pc:sldMk cId="1084654009" sldId="808"/>
            <ac:spMk id="14" creationId="{C427439B-3079-2060-D2FC-7555131F2397}"/>
          </ac:spMkLst>
        </pc:spChg>
        <pc:spChg chg="mod">
          <ac:chgData name="Emile Jaspar" userId="ac579a22-70eb-4c70-bc16-a944d4a3f81f" providerId="ADAL" clId="{05DB8FCA-337D-48E3-8CDF-572D79B2CBBC}" dt="2025-02-10T23:08:55.900" v="4587" actId="1076"/>
          <ac:spMkLst>
            <pc:docMk/>
            <pc:sldMk cId="1084654009" sldId="808"/>
            <ac:spMk id="15" creationId="{51891217-354A-A113-2387-588759630A2C}"/>
          </ac:spMkLst>
        </pc:spChg>
        <pc:spChg chg="add mod">
          <ac:chgData name="Emile Jaspar" userId="ac579a22-70eb-4c70-bc16-a944d4a3f81f" providerId="ADAL" clId="{05DB8FCA-337D-48E3-8CDF-572D79B2CBBC}" dt="2025-02-10T23:06:21.243" v="4549" actId="1076"/>
          <ac:spMkLst>
            <pc:docMk/>
            <pc:sldMk cId="1084654009" sldId="808"/>
            <ac:spMk id="19" creationId="{E96E14CC-A5D7-2430-72E5-C413FC94BF80}"/>
          </ac:spMkLst>
        </pc:spChg>
        <pc:spChg chg="add mod">
          <ac:chgData name="Emile Jaspar" userId="ac579a22-70eb-4c70-bc16-a944d4a3f81f" providerId="ADAL" clId="{05DB8FCA-337D-48E3-8CDF-572D79B2CBBC}" dt="2025-02-10T23:06:39.710" v="4555" actId="1076"/>
          <ac:spMkLst>
            <pc:docMk/>
            <pc:sldMk cId="1084654009" sldId="808"/>
            <ac:spMk id="22" creationId="{9E3DDA22-6E43-6D60-22F4-586661215696}"/>
          </ac:spMkLst>
        </pc:spChg>
        <pc:spChg chg="mod">
          <ac:chgData name="Emile Jaspar" userId="ac579a22-70eb-4c70-bc16-a944d4a3f81f" providerId="ADAL" clId="{05DB8FCA-337D-48E3-8CDF-572D79B2CBBC}" dt="2025-02-10T23:09:01.864" v="4588" actId="1076"/>
          <ac:spMkLst>
            <pc:docMk/>
            <pc:sldMk cId="1084654009" sldId="808"/>
            <ac:spMk id="25" creationId="{0E6BA3F1-B7A9-E6FD-BDA0-E8487747EE27}"/>
          </ac:spMkLst>
        </pc:spChg>
        <pc:spChg chg="mod">
          <ac:chgData name="Emile Jaspar" userId="ac579a22-70eb-4c70-bc16-a944d4a3f81f" providerId="ADAL" clId="{05DB8FCA-337D-48E3-8CDF-572D79B2CBBC}" dt="2025-02-10T23:04:52.722" v="4462" actId="14100"/>
          <ac:spMkLst>
            <pc:docMk/>
            <pc:sldMk cId="1084654009" sldId="808"/>
            <ac:spMk id="26" creationId="{EC212BDC-EC14-F939-14FF-CCC3110B39AC}"/>
          </ac:spMkLst>
        </pc:spChg>
        <pc:spChg chg="add mod">
          <ac:chgData name="Emile Jaspar" userId="ac579a22-70eb-4c70-bc16-a944d4a3f81f" providerId="ADAL" clId="{05DB8FCA-337D-48E3-8CDF-572D79B2CBBC}" dt="2025-02-10T23:06:43.410" v="4557" actId="1076"/>
          <ac:spMkLst>
            <pc:docMk/>
            <pc:sldMk cId="1084654009" sldId="808"/>
            <ac:spMk id="30" creationId="{D2F30ECE-A739-5EDE-8056-25D967A46C6D}"/>
          </ac:spMkLst>
        </pc:spChg>
        <pc:spChg chg="add mod">
          <ac:chgData name="Emile Jaspar" userId="ac579a22-70eb-4c70-bc16-a944d4a3f81f" providerId="ADAL" clId="{05DB8FCA-337D-48E3-8CDF-572D79B2CBBC}" dt="2025-02-10T23:08:51.468" v="4585" actId="1076"/>
          <ac:spMkLst>
            <pc:docMk/>
            <pc:sldMk cId="1084654009" sldId="808"/>
            <ac:spMk id="34" creationId="{2FDCD7A5-8F6D-39F0-E0B5-1D0DCBA9E441}"/>
          </ac:spMkLst>
        </pc:spChg>
        <pc:spChg chg="add mod">
          <ac:chgData name="Emile Jaspar" userId="ac579a22-70eb-4c70-bc16-a944d4a3f81f" providerId="ADAL" clId="{05DB8FCA-337D-48E3-8CDF-572D79B2CBBC}" dt="2025-02-10T23:08:51.468" v="4585" actId="1076"/>
          <ac:spMkLst>
            <pc:docMk/>
            <pc:sldMk cId="1084654009" sldId="808"/>
            <ac:spMk id="35" creationId="{FE3068E6-A69B-C753-8059-3730D6DC5D9E}"/>
          </ac:spMkLst>
        </pc:spChg>
        <pc:spChg chg="add mod">
          <ac:chgData name="Emile Jaspar" userId="ac579a22-70eb-4c70-bc16-a944d4a3f81f" providerId="ADAL" clId="{05DB8FCA-337D-48E3-8CDF-572D79B2CBBC}" dt="2025-02-10T23:09:55.993" v="4593" actId="1076"/>
          <ac:spMkLst>
            <pc:docMk/>
            <pc:sldMk cId="1084654009" sldId="808"/>
            <ac:spMk id="39" creationId="{EDF61FFE-6EA6-C834-8BA5-20623704AB02}"/>
          </ac:spMkLst>
        </pc:spChg>
        <pc:grpChg chg="add mod">
          <ac:chgData name="Emile Jaspar" userId="ac579a22-70eb-4c70-bc16-a944d4a3f81f" providerId="ADAL" clId="{05DB8FCA-337D-48E3-8CDF-572D79B2CBBC}" dt="2025-02-10T23:08:55.900" v="4587" actId="1076"/>
          <ac:grpSpMkLst>
            <pc:docMk/>
            <pc:sldMk cId="1084654009" sldId="808"/>
            <ac:grpSpMk id="2" creationId="{C611156A-A4E1-F683-845B-A5A9D5651C73}"/>
          </ac:grpSpMkLst>
        </pc:grpChg>
        <pc:grpChg chg="add mod">
          <ac:chgData name="Emile Jaspar" userId="ac579a22-70eb-4c70-bc16-a944d4a3f81f" providerId="ADAL" clId="{05DB8FCA-337D-48E3-8CDF-572D79B2CBBC}" dt="2025-02-10T23:08:51.468" v="4585" actId="1076"/>
          <ac:grpSpMkLst>
            <pc:docMk/>
            <pc:sldMk cId="1084654009" sldId="808"/>
            <ac:grpSpMk id="37" creationId="{E206358E-12BA-62A8-9A39-2B2937A46268}"/>
          </ac:grpSpMkLst>
        </pc:grpChg>
        <pc:picChg chg="mod">
          <ac:chgData name="Emile Jaspar" userId="ac579a22-70eb-4c70-bc16-a944d4a3f81f" providerId="ADAL" clId="{05DB8FCA-337D-48E3-8CDF-572D79B2CBBC}" dt="2025-02-10T23:08:55.900" v="4587" actId="1076"/>
          <ac:picMkLst>
            <pc:docMk/>
            <pc:sldMk cId="1084654009" sldId="808"/>
            <ac:picMk id="3" creationId="{2FA55165-1F68-0C19-50D1-82C7DDA78BC1}"/>
          </ac:picMkLst>
        </pc:picChg>
        <pc:picChg chg="mod">
          <ac:chgData name="Emile Jaspar" userId="ac579a22-70eb-4c70-bc16-a944d4a3f81f" providerId="ADAL" clId="{05DB8FCA-337D-48E3-8CDF-572D79B2CBBC}" dt="2025-02-10T23:08:21.921" v="4577" actId="1076"/>
          <ac:picMkLst>
            <pc:docMk/>
            <pc:sldMk cId="1084654009" sldId="808"/>
            <ac:picMk id="13" creationId="{985A7C2A-CA3E-D8D2-4F1A-FF9C5CD6BC55}"/>
          </ac:picMkLst>
        </pc:picChg>
        <pc:picChg chg="add mod">
          <ac:chgData name="Emile Jaspar" userId="ac579a22-70eb-4c70-bc16-a944d4a3f81f" providerId="ADAL" clId="{05DB8FCA-337D-48E3-8CDF-572D79B2CBBC}" dt="2025-02-10T23:05:30.218" v="4515" actId="1076"/>
          <ac:picMkLst>
            <pc:docMk/>
            <pc:sldMk cId="1084654009" sldId="808"/>
            <ac:picMk id="16" creationId="{7D20F3AC-0B87-B094-32AA-00C7279AC680}"/>
          </ac:picMkLst>
        </pc:picChg>
        <pc:picChg chg="add mod">
          <ac:chgData name="Emile Jaspar" userId="ac579a22-70eb-4c70-bc16-a944d4a3f81f" providerId="ADAL" clId="{05DB8FCA-337D-48E3-8CDF-572D79B2CBBC}" dt="2025-02-10T23:06:30.976" v="4552" actId="1076"/>
          <ac:picMkLst>
            <pc:docMk/>
            <pc:sldMk cId="1084654009" sldId="808"/>
            <ac:picMk id="20" creationId="{33052742-5D45-115C-B3FD-1A41167EF009}"/>
          </ac:picMkLst>
        </pc:picChg>
        <pc:picChg chg="add mod">
          <ac:chgData name="Emile Jaspar" userId="ac579a22-70eb-4c70-bc16-a944d4a3f81f" providerId="ADAL" clId="{05DB8FCA-337D-48E3-8CDF-572D79B2CBBC}" dt="2025-02-10T23:06:39.710" v="4555" actId="1076"/>
          <ac:picMkLst>
            <pc:docMk/>
            <pc:sldMk cId="1084654009" sldId="808"/>
            <ac:picMk id="21" creationId="{5D4B29D4-F917-8C8A-B4C0-4E7AA27C0ED4}"/>
          </ac:picMkLst>
        </pc:picChg>
        <pc:picChg chg="add mod">
          <ac:chgData name="Emile Jaspar" userId="ac579a22-70eb-4c70-bc16-a944d4a3f81f" providerId="ADAL" clId="{05DB8FCA-337D-48E3-8CDF-572D79B2CBBC}" dt="2025-02-10T23:06:39.710" v="4555" actId="1076"/>
          <ac:picMkLst>
            <pc:docMk/>
            <pc:sldMk cId="1084654009" sldId="808"/>
            <ac:picMk id="23" creationId="{4253B7F8-811F-C72F-CAAB-B4C65BB2C69A}"/>
          </ac:picMkLst>
        </pc:picChg>
        <pc:picChg chg="add mod">
          <ac:chgData name="Emile Jaspar" userId="ac579a22-70eb-4c70-bc16-a944d4a3f81f" providerId="ADAL" clId="{05DB8FCA-337D-48E3-8CDF-572D79B2CBBC}" dt="2025-02-10T23:06:43.410" v="4557" actId="1076"/>
          <ac:picMkLst>
            <pc:docMk/>
            <pc:sldMk cId="1084654009" sldId="808"/>
            <ac:picMk id="24" creationId="{2589C685-04B9-1BCA-3266-E38E5CB2B8A2}"/>
          </ac:picMkLst>
        </pc:picChg>
        <pc:picChg chg="add mod">
          <ac:chgData name="Emile Jaspar" userId="ac579a22-70eb-4c70-bc16-a944d4a3f81f" providerId="ADAL" clId="{05DB8FCA-337D-48E3-8CDF-572D79B2CBBC}" dt="2025-02-10T23:06:43.410" v="4557" actId="1076"/>
          <ac:picMkLst>
            <pc:docMk/>
            <pc:sldMk cId="1084654009" sldId="808"/>
            <ac:picMk id="32" creationId="{80C749DA-092B-CCD2-5BF6-6110CC82B024}"/>
          </ac:picMkLst>
        </pc:picChg>
        <pc:picChg chg="mod">
          <ac:chgData name="Emile Jaspar" userId="ac579a22-70eb-4c70-bc16-a944d4a3f81f" providerId="ADAL" clId="{05DB8FCA-337D-48E3-8CDF-572D79B2CBBC}" dt="2025-02-10T23:09:52.426" v="4592" actId="1076"/>
          <ac:picMkLst>
            <pc:docMk/>
            <pc:sldMk cId="1084654009" sldId="808"/>
            <ac:picMk id="38" creationId="{49079310-C774-6112-0706-07529FC12B0B}"/>
          </ac:picMkLst>
        </pc:picChg>
        <pc:picChg chg="add mod">
          <ac:chgData name="Emile Jaspar" userId="ac579a22-70eb-4c70-bc16-a944d4a3f81f" providerId="ADAL" clId="{05DB8FCA-337D-48E3-8CDF-572D79B2CBBC}" dt="2025-02-10T23:09:55.993" v="4593" actId="1076"/>
          <ac:picMkLst>
            <pc:docMk/>
            <pc:sldMk cId="1084654009" sldId="808"/>
            <ac:picMk id="41" creationId="{40BB1EBF-E110-5FEA-0AC4-F622C315246E}"/>
          </ac:picMkLst>
        </pc:picChg>
        <pc:picChg chg="mod">
          <ac:chgData name="Emile Jaspar" userId="ac579a22-70eb-4c70-bc16-a944d4a3f81f" providerId="ADAL" clId="{05DB8FCA-337D-48E3-8CDF-572D79B2CBBC}" dt="2025-02-10T23:09:01.864" v="4588" actId="1076"/>
          <ac:picMkLst>
            <pc:docMk/>
            <pc:sldMk cId="1084654009" sldId="808"/>
            <ac:picMk id="9218" creationId="{79415930-8329-E3B3-FCF0-47AB93DE44A1}"/>
          </ac:picMkLst>
        </pc:picChg>
        <pc:picChg chg="add mod">
          <ac:chgData name="Emile Jaspar" userId="ac579a22-70eb-4c70-bc16-a944d4a3f81f" providerId="ADAL" clId="{05DB8FCA-337D-48E3-8CDF-572D79B2CBBC}" dt="2025-02-10T23:08:51.468" v="4585" actId="1076"/>
          <ac:picMkLst>
            <pc:docMk/>
            <pc:sldMk cId="1084654009" sldId="808"/>
            <ac:picMk id="11266" creationId="{08A95B1F-AF42-869E-A108-417CFED3D842}"/>
          </ac:picMkLst>
        </pc:picChg>
        <pc:cxnChg chg="mod">
          <ac:chgData name="Emile Jaspar" userId="ac579a22-70eb-4c70-bc16-a944d4a3f81f" providerId="ADAL" clId="{05DB8FCA-337D-48E3-8CDF-572D79B2CBBC}" dt="2025-02-10T23:09:04.160" v="4589" actId="1076"/>
          <ac:cxnSpMkLst>
            <pc:docMk/>
            <pc:sldMk cId="1084654009" sldId="808"/>
            <ac:cxnSpMk id="31" creationId="{23A13B97-571B-9C1F-4358-78DD8CD880A3}"/>
          </ac:cxnSpMkLst>
        </pc:cxnChg>
        <pc:cxnChg chg="mod">
          <ac:chgData name="Emile Jaspar" userId="ac579a22-70eb-4c70-bc16-a944d4a3f81f" providerId="ADAL" clId="{05DB8FCA-337D-48E3-8CDF-572D79B2CBBC}" dt="2025-02-10T23:09:01.864" v="4588" actId="1076"/>
          <ac:cxnSpMkLst>
            <pc:docMk/>
            <pc:sldMk cId="1084654009" sldId="808"/>
            <ac:cxnSpMk id="33" creationId="{ADF76FFC-7ECD-40D1-A8A9-19DFBC501C2B}"/>
          </ac:cxnSpMkLst>
        </pc:cxnChg>
      </pc:sldChg>
      <pc:sldChg chg="addSp delSp modSp new mod addAnim delAnim modAnim modNotesTx">
        <pc:chgData name="Emile Jaspar" userId="ac579a22-70eb-4c70-bc16-a944d4a3f81f" providerId="ADAL" clId="{05DB8FCA-337D-48E3-8CDF-572D79B2CBBC}" dt="2025-02-26T17:41:32.995" v="6258" actId="20577"/>
        <pc:sldMkLst>
          <pc:docMk/>
          <pc:sldMk cId="1669610801" sldId="809"/>
        </pc:sldMkLst>
        <pc:spChg chg="mod">
          <ac:chgData name="Emile Jaspar" userId="ac579a22-70eb-4c70-bc16-a944d4a3f81f" providerId="ADAL" clId="{05DB8FCA-337D-48E3-8CDF-572D79B2CBBC}" dt="2025-02-26T17:41:32.995" v="6258" actId="20577"/>
          <ac:spMkLst>
            <pc:docMk/>
            <pc:sldMk cId="1669610801" sldId="809"/>
            <ac:spMk id="2" creationId="{C636376F-748A-420C-7D3B-2B32D854C63F}"/>
          </ac:spMkLst>
        </pc:spChg>
        <pc:spChg chg="add mod ord">
          <ac:chgData name="Emile Jaspar" userId="ac579a22-70eb-4c70-bc16-a944d4a3f81f" providerId="ADAL" clId="{05DB8FCA-337D-48E3-8CDF-572D79B2CBBC}" dt="2025-02-26T17:00:45.046" v="5928" actId="1037"/>
          <ac:spMkLst>
            <pc:docMk/>
            <pc:sldMk cId="1669610801" sldId="809"/>
            <ac:spMk id="11" creationId="{C31230B5-98B1-4DC6-24E5-E9DDFAA3B5F8}"/>
          </ac:spMkLst>
        </pc:spChg>
        <pc:spChg chg="add mod ord">
          <ac:chgData name="Emile Jaspar" userId="ac579a22-70eb-4c70-bc16-a944d4a3f81f" providerId="ADAL" clId="{05DB8FCA-337D-48E3-8CDF-572D79B2CBBC}" dt="2025-02-26T16:56:41.991" v="5764" actId="1038"/>
          <ac:spMkLst>
            <pc:docMk/>
            <pc:sldMk cId="1669610801" sldId="809"/>
            <ac:spMk id="12" creationId="{7A8F83AF-BEAB-D3B5-BFB1-9EC3B8834A3A}"/>
          </ac:spMkLst>
        </pc:spChg>
        <pc:spChg chg="add mod ord">
          <ac:chgData name="Emile Jaspar" userId="ac579a22-70eb-4c70-bc16-a944d4a3f81f" providerId="ADAL" clId="{05DB8FCA-337D-48E3-8CDF-572D79B2CBBC}" dt="2025-02-26T17:01:03.394" v="5932" actId="14100"/>
          <ac:spMkLst>
            <pc:docMk/>
            <pc:sldMk cId="1669610801" sldId="809"/>
            <ac:spMk id="14" creationId="{7BD2E973-1DA3-E784-16DB-E8E411D1E47C}"/>
          </ac:spMkLst>
        </pc:spChg>
        <pc:spChg chg="add mod ord">
          <ac:chgData name="Emile Jaspar" userId="ac579a22-70eb-4c70-bc16-a944d4a3f81f" providerId="ADAL" clId="{05DB8FCA-337D-48E3-8CDF-572D79B2CBBC}" dt="2025-02-26T09:51:24.158" v="5271" actId="164"/>
          <ac:spMkLst>
            <pc:docMk/>
            <pc:sldMk cId="1669610801" sldId="809"/>
            <ac:spMk id="15" creationId="{464E041D-1F7F-4DCB-BB34-DE54459CBF4C}"/>
          </ac:spMkLst>
        </pc:spChg>
        <pc:spChg chg="add mod ord">
          <ac:chgData name="Emile Jaspar" userId="ac579a22-70eb-4c70-bc16-a944d4a3f81f" providerId="ADAL" clId="{05DB8FCA-337D-48E3-8CDF-572D79B2CBBC}" dt="2025-02-26T10:12:05.940" v="5715" actId="1076"/>
          <ac:spMkLst>
            <pc:docMk/>
            <pc:sldMk cId="1669610801" sldId="809"/>
            <ac:spMk id="16" creationId="{A8BEFFA5-F7EE-6C2E-1B12-1BC972B1BB53}"/>
          </ac:spMkLst>
        </pc:spChg>
        <pc:spChg chg="add del mod topLvl">
          <ac:chgData name="Emile Jaspar" userId="ac579a22-70eb-4c70-bc16-a944d4a3f81f" providerId="ADAL" clId="{05DB8FCA-337D-48E3-8CDF-572D79B2CBBC}" dt="2025-02-26T10:12:05.940" v="5715" actId="1076"/>
          <ac:spMkLst>
            <pc:docMk/>
            <pc:sldMk cId="1669610801" sldId="809"/>
            <ac:spMk id="20" creationId="{042C4EFC-6004-9988-B546-9CD930AAE760}"/>
          </ac:spMkLst>
        </pc:spChg>
        <pc:spChg chg="add mod">
          <ac:chgData name="Emile Jaspar" userId="ac579a22-70eb-4c70-bc16-a944d4a3f81f" providerId="ADAL" clId="{05DB8FCA-337D-48E3-8CDF-572D79B2CBBC}" dt="2025-02-26T17:01:44.710" v="5934" actId="208"/>
          <ac:spMkLst>
            <pc:docMk/>
            <pc:sldMk cId="1669610801" sldId="809"/>
            <ac:spMk id="21" creationId="{BE70D39E-7BBB-05BB-0D6C-8976BC49E8D2}"/>
          </ac:spMkLst>
        </pc:spChg>
        <pc:spChg chg="add mod">
          <ac:chgData name="Emile Jaspar" userId="ac579a22-70eb-4c70-bc16-a944d4a3f81f" providerId="ADAL" clId="{05DB8FCA-337D-48E3-8CDF-572D79B2CBBC}" dt="2025-02-26T17:00:03.615" v="5918" actId="207"/>
          <ac:spMkLst>
            <pc:docMk/>
            <pc:sldMk cId="1669610801" sldId="809"/>
            <ac:spMk id="22" creationId="{BD37F16E-6435-026E-2456-10F843F48DC2}"/>
          </ac:spMkLst>
        </pc:spChg>
        <pc:spChg chg="add mod topLvl">
          <ac:chgData name="Emile Jaspar" userId="ac579a22-70eb-4c70-bc16-a944d4a3f81f" providerId="ADAL" clId="{05DB8FCA-337D-48E3-8CDF-572D79B2CBBC}" dt="2025-02-26T10:12:05.940" v="5715" actId="1076"/>
          <ac:spMkLst>
            <pc:docMk/>
            <pc:sldMk cId="1669610801" sldId="809"/>
            <ac:spMk id="23" creationId="{17260281-34F2-CF4A-0F6A-8F16AEF23C93}"/>
          </ac:spMkLst>
        </pc:spChg>
        <pc:spChg chg="add mod">
          <ac:chgData name="Emile Jaspar" userId="ac579a22-70eb-4c70-bc16-a944d4a3f81f" providerId="ADAL" clId="{05DB8FCA-337D-48E3-8CDF-572D79B2CBBC}" dt="2025-02-26T10:12:02.581" v="5714" actId="14100"/>
          <ac:spMkLst>
            <pc:docMk/>
            <pc:sldMk cId="1669610801" sldId="809"/>
            <ac:spMk id="24" creationId="{4C052A8E-3B11-2FEA-B840-8B8170BA7D60}"/>
          </ac:spMkLst>
        </pc:spChg>
        <pc:spChg chg="add mod">
          <ac:chgData name="Emile Jaspar" userId="ac579a22-70eb-4c70-bc16-a944d4a3f81f" providerId="ADAL" clId="{05DB8FCA-337D-48E3-8CDF-572D79B2CBBC}" dt="2025-02-26T17:00:56.589" v="5931" actId="207"/>
          <ac:spMkLst>
            <pc:docMk/>
            <pc:sldMk cId="1669610801" sldId="809"/>
            <ac:spMk id="25" creationId="{92E4B199-D647-C9F9-422A-BD0C333685EF}"/>
          </ac:spMkLst>
        </pc:spChg>
        <pc:spChg chg="add mod">
          <ac:chgData name="Emile Jaspar" userId="ac579a22-70eb-4c70-bc16-a944d4a3f81f" providerId="ADAL" clId="{05DB8FCA-337D-48E3-8CDF-572D79B2CBBC}" dt="2025-02-26T09:51:24.158" v="5271" actId="164"/>
          <ac:spMkLst>
            <pc:docMk/>
            <pc:sldMk cId="1669610801" sldId="809"/>
            <ac:spMk id="26" creationId="{9333F4A3-C8D3-EF59-3478-B8067B0C1988}"/>
          </ac:spMkLst>
        </pc:spChg>
        <pc:grpChg chg="add del mod">
          <ac:chgData name="Emile Jaspar" userId="ac579a22-70eb-4c70-bc16-a944d4a3f81f" providerId="ADAL" clId="{05DB8FCA-337D-48E3-8CDF-572D79B2CBBC}" dt="2025-02-26T17:25:05.719" v="6020" actId="1076"/>
          <ac:grpSpMkLst>
            <pc:docMk/>
            <pc:sldMk cId="1669610801" sldId="809"/>
            <ac:grpSpMk id="30" creationId="{C09920F7-4265-4C4B-910D-2D62E8D22603}"/>
          </ac:grpSpMkLst>
        </pc:grpChg>
        <pc:grpChg chg="add mod">
          <ac:chgData name="Emile Jaspar" userId="ac579a22-70eb-4c70-bc16-a944d4a3f81f" providerId="ADAL" clId="{05DB8FCA-337D-48E3-8CDF-572D79B2CBBC}" dt="2025-02-26T09:51:18.202" v="5270" actId="164"/>
          <ac:grpSpMkLst>
            <pc:docMk/>
            <pc:sldMk cId="1669610801" sldId="809"/>
            <ac:grpSpMk id="31" creationId="{E93F3537-7D88-DEC7-DC92-EC40B0F040C2}"/>
          </ac:grpSpMkLst>
        </pc:grpChg>
        <pc:grpChg chg="add mod">
          <ac:chgData name="Emile Jaspar" userId="ac579a22-70eb-4c70-bc16-a944d4a3f81f" providerId="ADAL" clId="{05DB8FCA-337D-48E3-8CDF-572D79B2CBBC}" dt="2025-02-26T09:51:24.158" v="5271" actId="164"/>
          <ac:grpSpMkLst>
            <pc:docMk/>
            <pc:sldMk cId="1669610801" sldId="809"/>
            <ac:grpSpMk id="32" creationId="{0369A6A3-4918-6905-2F7E-46199B812799}"/>
          </ac:grpSpMkLst>
        </pc:grpChg>
        <pc:graphicFrameChg chg="add mod modGraphic">
          <ac:chgData name="Emile Jaspar" userId="ac579a22-70eb-4c70-bc16-a944d4a3f81f" providerId="ADAL" clId="{05DB8FCA-337D-48E3-8CDF-572D79B2CBBC}" dt="2025-02-26T17:34:32.802" v="6083" actId="20577"/>
          <ac:graphicFrameMkLst>
            <pc:docMk/>
            <pc:sldMk cId="1669610801" sldId="809"/>
            <ac:graphicFrameMk id="43" creationId="{EFCB0060-47CE-5AD7-EAD9-05B66FFCAE60}"/>
          </ac:graphicFrameMkLst>
        </pc:graphicFrameChg>
        <pc:graphicFrameChg chg="add del mod modGraphic">
          <ac:chgData name="Emile Jaspar" userId="ac579a22-70eb-4c70-bc16-a944d4a3f81f" providerId="ADAL" clId="{05DB8FCA-337D-48E3-8CDF-572D79B2CBBC}" dt="2025-02-26T17:34:51.837" v="6085" actId="1076"/>
          <ac:graphicFrameMkLst>
            <pc:docMk/>
            <pc:sldMk cId="1669610801" sldId="809"/>
            <ac:graphicFrameMk id="44" creationId="{14A6CAAA-EF1A-5328-A472-71BA8C5F2E3C}"/>
          </ac:graphicFrameMkLst>
        </pc:graphicFrameChg>
        <pc:graphicFrameChg chg="add del mod modGraphic">
          <ac:chgData name="Emile Jaspar" userId="ac579a22-70eb-4c70-bc16-a944d4a3f81f" providerId="ADAL" clId="{05DB8FCA-337D-48E3-8CDF-572D79B2CBBC}" dt="2025-02-26T17:34:51.837" v="6085" actId="1076"/>
          <ac:graphicFrameMkLst>
            <pc:docMk/>
            <pc:sldMk cId="1669610801" sldId="809"/>
            <ac:graphicFrameMk id="45" creationId="{C27DC80C-3E86-C83E-CBF6-21E2542FBEF2}"/>
          </ac:graphicFrameMkLst>
        </pc:graphicFrameChg>
        <pc:graphicFrameChg chg="add del mod">
          <ac:chgData name="Emile Jaspar" userId="ac579a22-70eb-4c70-bc16-a944d4a3f81f" providerId="ADAL" clId="{05DB8FCA-337D-48E3-8CDF-572D79B2CBBC}" dt="2025-02-26T17:16:14.736" v="5959" actId="478"/>
          <ac:graphicFrameMkLst>
            <pc:docMk/>
            <pc:sldMk cId="1669610801" sldId="809"/>
            <ac:graphicFrameMk id="46" creationId="{6182955C-80C9-95EA-DF3B-3AE1C4D31652}"/>
          </ac:graphicFrameMkLst>
        </pc:graphicFrameChg>
        <pc:graphicFrameChg chg="add mod modGraphic">
          <ac:chgData name="Emile Jaspar" userId="ac579a22-70eb-4c70-bc16-a944d4a3f81f" providerId="ADAL" clId="{05DB8FCA-337D-48E3-8CDF-572D79B2CBBC}" dt="2025-02-26T17:31:21.047" v="6045" actId="1076"/>
          <ac:graphicFrameMkLst>
            <pc:docMk/>
            <pc:sldMk cId="1669610801" sldId="809"/>
            <ac:graphicFrameMk id="48" creationId="{B585717F-1934-0343-73D4-775063558198}"/>
          </ac:graphicFrameMkLst>
        </pc:graphicFrameChg>
        <pc:picChg chg="add mod">
          <ac:chgData name="Emile Jaspar" userId="ac579a22-70eb-4c70-bc16-a944d4a3f81f" providerId="ADAL" clId="{05DB8FCA-337D-48E3-8CDF-572D79B2CBBC}" dt="2025-02-26T17:12:16.957" v="5953" actId="1076"/>
          <ac:picMkLst>
            <pc:docMk/>
            <pc:sldMk cId="1669610801" sldId="809"/>
            <ac:picMk id="27" creationId="{62152041-6332-19A5-FFA7-795C4F1D47DB}"/>
          </ac:picMkLst>
        </pc:picChg>
        <pc:picChg chg="add mod">
          <ac:chgData name="Emile Jaspar" userId="ac579a22-70eb-4c70-bc16-a944d4a3f81f" providerId="ADAL" clId="{05DB8FCA-337D-48E3-8CDF-572D79B2CBBC}" dt="2025-02-26T17:16:31.106" v="5964" actId="1076"/>
          <ac:picMkLst>
            <pc:docMk/>
            <pc:sldMk cId="1669610801" sldId="809"/>
            <ac:picMk id="39" creationId="{09266EF7-7CB4-B3C4-3DEE-93C4C021284E}"/>
          </ac:picMkLst>
        </pc:picChg>
        <pc:picChg chg="add mod">
          <ac:chgData name="Emile Jaspar" userId="ac579a22-70eb-4c70-bc16-a944d4a3f81f" providerId="ADAL" clId="{05DB8FCA-337D-48E3-8CDF-572D79B2CBBC}" dt="2025-02-26T10:12:31.606" v="5723" actId="1076"/>
          <ac:picMkLst>
            <pc:docMk/>
            <pc:sldMk cId="1669610801" sldId="809"/>
            <ac:picMk id="1032" creationId="{98A8C7A6-8C53-2DD0-025E-20FF202D44E3}"/>
          </ac:picMkLst>
        </pc:picChg>
      </pc:sldChg>
      <pc:sldChg chg="add del">
        <pc:chgData name="Emile Jaspar" userId="ac579a22-70eb-4c70-bc16-a944d4a3f81f" providerId="ADAL" clId="{05DB8FCA-337D-48E3-8CDF-572D79B2CBBC}" dt="2025-02-10T23:03:22.804" v="4440"/>
        <pc:sldMkLst>
          <pc:docMk/>
          <pc:sldMk cId="2951799027" sldId="809"/>
        </pc:sldMkLst>
      </pc:sldChg>
      <pc:sldChg chg="add del">
        <pc:chgData name="Emile Jaspar" userId="ac579a22-70eb-4c70-bc16-a944d4a3f81f" providerId="ADAL" clId="{05DB8FCA-337D-48E3-8CDF-572D79B2CBBC}" dt="2025-02-10T23:03:28.202" v="4442"/>
        <pc:sldMkLst>
          <pc:docMk/>
          <pc:sldMk cId="3314094017" sldId="809"/>
        </pc:sldMkLst>
      </pc:sldChg>
      <pc:sldChg chg="addSp modSp new del modAnim">
        <pc:chgData name="Emile Jaspar" userId="ac579a22-70eb-4c70-bc16-a944d4a3f81f" providerId="ADAL" clId="{05DB8FCA-337D-48E3-8CDF-572D79B2CBBC}" dt="2025-02-26T17:34:20.401" v="6079" actId="680"/>
        <pc:sldMkLst>
          <pc:docMk/>
          <pc:sldMk cId="991602973" sldId="810"/>
        </pc:sldMkLst>
      </pc:sldChg>
      <pc:sldChg chg="addSp delSp modSp add mod delAnim modAnim modNotesTx">
        <pc:chgData name="Emile Jaspar" userId="ac579a22-70eb-4c70-bc16-a944d4a3f81f" providerId="ADAL" clId="{05DB8FCA-337D-48E3-8CDF-572D79B2CBBC}" dt="2025-02-26T20:23:58.968" v="6861" actId="20577"/>
        <pc:sldMkLst>
          <pc:docMk/>
          <pc:sldMk cId="2649527961" sldId="810"/>
        </pc:sldMkLst>
        <pc:spChg chg="mod">
          <ac:chgData name="Emile Jaspar" userId="ac579a22-70eb-4c70-bc16-a944d4a3f81f" providerId="ADAL" clId="{05DB8FCA-337D-48E3-8CDF-572D79B2CBBC}" dt="2025-02-26T17:41:22.142" v="6257" actId="20577"/>
          <ac:spMkLst>
            <pc:docMk/>
            <pc:sldMk cId="2649527961" sldId="810"/>
            <ac:spMk id="2" creationId="{F460EFAC-0CC8-9C0D-662D-421BD585211B}"/>
          </ac:spMkLst>
        </pc:spChg>
        <pc:graphicFrameChg chg="add mod modGraphic">
          <ac:chgData name="Emile Jaspar" userId="ac579a22-70eb-4c70-bc16-a944d4a3f81f" providerId="ADAL" clId="{05DB8FCA-337D-48E3-8CDF-572D79B2CBBC}" dt="2025-02-26T17:39:18.132" v="6130" actId="20577"/>
          <ac:graphicFrameMkLst>
            <pc:docMk/>
            <pc:sldMk cId="2649527961" sldId="810"/>
            <ac:graphicFrameMk id="3" creationId="{D8A60657-D7A6-4E9E-BDA9-4C0BF4C76777}"/>
          </ac:graphicFrameMkLst>
        </pc:graphicFrameChg>
        <pc:graphicFrameChg chg="add mod modGraphic">
          <ac:chgData name="Emile Jaspar" userId="ac579a22-70eb-4c70-bc16-a944d4a3f81f" providerId="ADAL" clId="{05DB8FCA-337D-48E3-8CDF-572D79B2CBBC}" dt="2025-02-26T17:38:47.620" v="6125" actId="1035"/>
          <ac:graphicFrameMkLst>
            <pc:docMk/>
            <pc:sldMk cId="2649527961" sldId="810"/>
            <ac:graphicFrameMk id="6" creationId="{E39A20AF-5DA9-A824-4F63-512DA982374A}"/>
          </ac:graphicFrameMkLst>
        </pc:graphicFrameChg>
        <pc:graphicFrameChg chg="modGraphic">
          <ac:chgData name="Emile Jaspar" userId="ac579a22-70eb-4c70-bc16-a944d4a3f81f" providerId="ADAL" clId="{05DB8FCA-337D-48E3-8CDF-572D79B2CBBC}" dt="2025-02-26T17:35:53.670" v="6102" actId="20577"/>
          <ac:graphicFrameMkLst>
            <pc:docMk/>
            <pc:sldMk cId="2649527961" sldId="810"/>
            <ac:graphicFrameMk id="43" creationId="{8EF7680E-48E7-F1C6-335C-DA3A8C8ED2ED}"/>
          </ac:graphicFrameMkLst>
        </pc:graphicFrameChg>
        <pc:graphicFrameChg chg="modGraphic">
          <ac:chgData name="Emile Jaspar" userId="ac579a22-70eb-4c70-bc16-a944d4a3f81f" providerId="ADAL" clId="{05DB8FCA-337D-48E3-8CDF-572D79B2CBBC}" dt="2025-02-26T17:35:31.964" v="6096" actId="6549"/>
          <ac:graphicFrameMkLst>
            <pc:docMk/>
            <pc:sldMk cId="2649527961" sldId="810"/>
            <ac:graphicFrameMk id="46" creationId="{DEF88537-1877-EF7A-6A2E-35BFB01AC30A}"/>
          </ac:graphicFrameMkLst>
        </pc:graphicFrameChg>
        <pc:graphicFrameChg chg="modGraphic">
          <ac:chgData name="Emile Jaspar" userId="ac579a22-70eb-4c70-bc16-a944d4a3f81f" providerId="ADAL" clId="{05DB8FCA-337D-48E3-8CDF-572D79B2CBBC}" dt="2025-02-26T17:35:39.762" v="6099" actId="20577"/>
          <ac:graphicFrameMkLst>
            <pc:docMk/>
            <pc:sldMk cId="2649527961" sldId="810"/>
            <ac:graphicFrameMk id="48" creationId="{D206306F-5768-1926-97CB-2B01C3FD1D41}"/>
          </ac:graphicFrameMkLst>
        </pc:graphicFrameChg>
      </pc:sldChg>
      <pc:sldChg chg="addSp delSp modSp add del mod addAnim delAnim">
        <pc:chgData name="Emile Jaspar" userId="ac579a22-70eb-4c70-bc16-a944d4a3f81f" providerId="ADAL" clId="{05DB8FCA-337D-48E3-8CDF-572D79B2CBBC}" dt="2025-02-26T17:34:19.142" v="6077"/>
        <pc:sldMkLst>
          <pc:docMk/>
          <pc:sldMk cId="1177708692" sldId="811"/>
        </pc:sldMkLst>
      </pc:sldChg>
      <pc:sldChg chg="new del">
        <pc:chgData name="Emile Jaspar" userId="ac579a22-70eb-4c70-bc16-a944d4a3f81f" providerId="ADAL" clId="{05DB8FCA-337D-48E3-8CDF-572D79B2CBBC}" dt="2025-02-26T17:42:11.917" v="6259" actId="47"/>
        <pc:sldMkLst>
          <pc:docMk/>
          <pc:sldMk cId="1545578301" sldId="811"/>
        </pc:sldMkLst>
      </pc:sldChg>
      <pc:sldChg chg="new del">
        <pc:chgData name="Emile Jaspar" userId="ac579a22-70eb-4c70-bc16-a944d4a3f81f" providerId="ADAL" clId="{05DB8FCA-337D-48E3-8CDF-572D79B2CBBC}" dt="2025-02-26T20:35:03.478" v="6862" actId="47"/>
        <pc:sldMkLst>
          <pc:docMk/>
          <pc:sldMk cId="3287879276" sldId="811"/>
        </pc:sldMkLst>
      </pc:sldChg>
    </pc:docChg>
  </pc:docChgLst>
  <pc:docChgLst>
    <pc:chgData name="Emile Jaspar" userId="ac579a22-70eb-4c70-bc16-a944d4a3f81f" providerId="ADAL" clId="{FF74BB8F-C710-4FAA-8B44-07871E1BA169}"/>
    <pc:docChg chg="undo custSel addSld delSld modSld">
      <pc:chgData name="Emile Jaspar" userId="ac579a22-70eb-4c70-bc16-a944d4a3f81f" providerId="ADAL" clId="{FF74BB8F-C710-4FAA-8B44-07871E1BA169}" dt="2025-01-20T16:56:29.165" v="228" actId="1076"/>
      <pc:docMkLst>
        <pc:docMk/>
      </pc:docMkLst>
      <pc:sldChg chg="addSp delSp modSp add mod">
        <pc:chgData name="Emile Jaspar" userId="ac579a22-70eb-4c70-bc16-a944d4a3f81f" providerId="ADAL" clId="{FF74BB8F-C710-4FAA-8B44-07871E1BA169}" dt="2025-01-20T16:55:02.668" v="170" actId="1076"/>
        <pc:sldMkLst>
          <pc:docMk/>
          <pc:sldMk cId="970678204" sldId="256"/>
        </pc:sldMkLst>
        <pc:spChg chg="mod">
          <ac:chgData name="Emile Jaspar" userId="ac579a22-70eb-4c70-bc16-a944d4a3f81f" providerId="ADAL" clId="{FF74BB8F-C710-4FAA-8B44-07871E1BA169}" dt="2025-01-20T16:54:34.733" v="161" actId="20577"/>
          <ac:spMkLst>
            <pc:docMk/>
            <pc:sldMk cId="970678204" sldId="256"/>
            <ac:spMk id="3" creationId="{00000000-0000-0000-0000-000000000000}"/>
          </ac:spMkLst>
        </pc:spChg>
      </pc:sldChg>
      <pc:sldChg chg="addSp delSp modSp del modNotesTx">
        <pc:chgData name="Emile Jaspar" userId="ac579a22-70eb-4c70-bc16-a944d4a3f81f" providerId="ADAL" clId="{FF74BB8F-C710-4FAA-8B44-07871E1BA169}" dt="2025-01-20T16:55:40.684" v="227" actId="47"/>
        <pc:sldMkLst>
          <pc:docMk/>
          <pc:sldMk cId="3326250169" sldId="258"/>
        </pc:sldMkLst>
      </pc:sldChg>
      <pc:sldChg chg="addSp delSp modSp mod">
        <pc:chgData name="Emile Jaspar" userId="ac579a22-70eb-4c70-bc16-a944d4a3f81f" providerId="ADAL" clId="{FF74BB8F-C710-4FAA-8B44-07871E1BA169}" dt="2025-01-20T16:56:29.165" v="228" actId="1076"/>
        <pc:sldMkLst>
          <pc:docMk/>
          <pc:sldMk cId="1985307327" sldId="259"/>
        </pc:sldMkLst>
      </pc:sldChg>
      <pc:sldChg chg="modSp mod">
        <pc:chgData name="Emile Jaspar" userId="ac579a22-70eb-4c70-bc16-a944d4a3f81f" providerId="ADAL" clId="{FF74BB8F-C710-4FAA-8B44-07871E1BA169}" dt="2025-01-20T16:35:29.368" v="37"/>
        <pc:sldMkLst>
          <pc:docMk/>
          <pc:sldMk cId="2351583196" sldId="260"/>
        </pc:sldMkLst>
      </pc:sldChg>
      <pc:sldChg chg="addSp modSp mod">
        <pc:chgData name="Emile Jaspar" userId="ac579a22-70eb-4c70-bc16-a944d4a3f81f" providerId="ADAL" clId="{FF74BB8F-C710-4FAA-8B44-07871E1BA169}" dt="2025-01-20T16:51:42.485" v="107" actId="20577"/>
        <pc:sldMkLst>
          <pc:docMk/>
          <pc:sldMk cId="2439941414" sldId="262"/>
        </pc:sldMkLst>
      </pc:sldChg>
      <pc:sldChg chg="modSp mod">
        <pc:chgData name="Emile Jaspar" userId="ac579a22-70eb-4c70-bc16-a944d4a3f81f" providerId="ADAL" clId="{FF74BB8F-C710-4FAA-8B44-07871E1BA169}" dt="2025-01-20T16:35:37.235" v="41"/>
        <pc:sldMkLst>
          <pc:docMk/>
          <pc:sldMk cId="1552810055" sldId="263"/>
        </pc:sldMkLst>
      </pc:sldChg>
      <pc:sldChg chg="addSp modSp mod">
        <pc:chgData name="Emile Jaspar" userId="ac579a22-70eb-4c70-bc16-a944d4a3f81f" providerId="ADAL" clId="{FF74BB8F-C710-4FAA-8B44-07871E1BA169}" dt="2025-01-20T16:52:55.107" v="139" actId="113"/>
        <pc:sldMkLst>
          <pc:docMk/>
          <pc:sldMk cId="959639137" sldId="264"/>
        </pc:sldMkLst>
      </pc:sldChg>
      <pc:sldChg chg="modSp mod">
        <pc:chgData name="Emile Jaspar" userId="ac579a22-70eb-4c70-bc16-a944d4a3f81f" providerId="ADAL" clId="{FF74BB8F-C710-4FAA-8B44-07871E1BA169}" dt="2025-01-20T16:35:39.281" v="42"/>
        <pc:sldMkLst>
          <pc:docMk/>
          <pc:sldMk cId="3412438535" sldId="265"/>
        </pc:sldMkLst>
      </pc:sldChg>
      <pc:sldChg chg="add del">
        <pc:chgData name="Emile Jaspar" userId="ac579a22-70eb-4c70-bc16-a944d4a3f81f" providerId="ADAL" clId="{FF74BB8F-C710-4FAA-8B44-07871E1BA169}" dt="2025-01-20T16:54:39.473" v="163"/>
        <pc:sldMkLst>
          <pc:docMk/>
          <pc:sldMk cId="212688564" sldId="266"/>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614913681990443"/>
          <c:y val="3.8413450781757459E-2"/>
          <c:w val="0.80580418052761404"/>
          <c:h val="0.79690717178556891"/>
        </c:manualLayout>
      </c:layout>
      <c:scatterChart>
        <c:scatterStyle val="lineMarker"/>
        <c:varyColors val="0"/>
        <c:ser>
          <c:idx val="0"/>
          <c:order val="0"/>
          <c:tx>
            <c:strRef>
              <c:f>Sheet5!$E$4</c:f>
              <c:strCache>
                <c:ptCount val="1"/>
                <c:pt idx="0">
                  <c:v>0</c:v>
                </c:pt>
              </c:strCache>
            </c:strRef>
          </c:tx>
          <c:spPr>
            <a:ln w="25400" cap="rnd">
              <a:noFill/>
              <a:round/>
            </a:ln>
            <a:effectLst/>
          </c:spPr>
          <c:marker>
            <c:symbol val="diamond"/>
            <c:size val="6"/>
            <c:spPr>
              <a:solidFill>
                <a:schemeClr val="accent1"/>
              </a:solidFill>
              <a:ln w="9525">
                <a:solidFill>
                  <a:schemeClr val="accent1"/>
                </a:solidFill>
                <a:round/>
              </a:ln>
              <a:effectLst/>
            </c:spPr>
          </c:marker>
          <c:xVal>
            <c:numRef>
              <c:f>Sheet5!$C$4:$C$7</c:f>
              <c:numCache>
                <c:formatCode>General</c:formatCode>
                <c:ptCount val="4"/>
                <c:pt idx="0">
                  <c:v>1</c:v>
                </c:pt>
                <c:pt idx="1">
                  <c:v>1</c:v>
                </c:pt>
                <c:pt idx="2">
                  <c:v>2</c:v>
                </c:pt>
                <c:pt idx="3">
                  <c:v>4</c:v>
                </c:pt>
              </c:numCache>
            </c:numRef>
          </c:xVal>
          <c:yVal>
            <c:numRef>
              <c:f>Sheet5!$D$4:$D$7</c:f>
              <c:numCache>
                <c:formatCode>General</c:formatCode>
                <c:ptCount val="4"/>
                <c:pt idx="0">
                  <c:v>2</c:v>
                </c:pt>
                <c:pt idx="1">
                  <c:v>3</c:v>
                </c:pt>
                <c:pt idx="2">
                  <c:v>2</c:v>
                </c:pt>
                <c:pt idx="3">
                  <c:v>2</c:v>
                </c:pt>
              </c:numCache>
            </c:numRef>
          </c:yVal>
          <c:smooth val="0"/>
          <c:extLst>
            <c:ext xmlns:c16="http://schemas.microsoft.com/office/drawing/2014/chart" uri="{C3380CC4-5D6E-409C-BE32-E72D297353CC}">
              <c16:uniqueId val="{00000000-C4F9-462A-9D69-AD6D6086A848}"/>
            </c:ext>
          </c:extLst>
        </c:ser>
        <c:ser>
          <c:idx val="1"/>
          <c:order val="1"/>
          <c:tx>
            <c:strRef>
              <c:f>Sheet5!$E$8</c:f>
              <c:strCache>
                <c:ptCount val="1"/>
                <c:pt idx="0">
                  <c:v>1</c:v>
                </c:pt>
              </c:strCache>
            </c:strRef>
          </c:tx>
          <c:spPr>
            <a:ln w="25400" cap="rnd">
              <a:noFill/>
              <a:round/>
            </a:ln>
            <a:effectLst/>
          </c:spPr>
          <c:marker>
            <c:symbol val="square"/>
            <c:size val="6"/>
            <c:spPr>
              <a:solidFill>
                <a:schemeClr val="accent2"/>
              </a:solidFill>
              <a:ln w="9525">
                <a:solidFill>
                  <a:schemeClr val="accent2"/>
                </a:solidFill>
                <a:round/>
              </a:ln>
              <a:effectLst/>
            </c:spPr>
          </c:marker>
          <c:xVal>
            <c:numRef>
              <c:f>Sheet5!$C$8:$C$11</c:f>
              <c:numCache>
                <c:formatCode>General</c:formatCode>
                <c:ptCount val="4"/>
                <c:pt idx="0">
                  <c:v>2</c:v>
                </c:pt>
                <c:pt idx="1">
                  <c:v>2</c:v>
                </c:pt>
                <c:pt idx="2">
                  <c:v>2</c:v>
                </c:pt>
                <c:pt idx="3">
                  <c:v>1</c:v>
                </c:pt>
              </c:numCache>
            </c:numRef>
          </c:xVal>
          <c:yVal>
            <c:numRef>
              <c:f>Sheet5!$D$8:$D$11</c:f>
              <c:numCache>
                <c:formatCode>General</c:formatCode>
                <c:ptCount val="4"/>
                <c:pt idx="0">
                  <c:v>4</c:v>
                </c:pt>
                <c:pt idx="1">
                  <c:v>1</c:v>
                </c:pt>
                <c:pt idx="2">
                  <c:v>3</c:v>
                </c:pt>
                <c:pt idx="3">
                  <c:v>4</c:v>
                </c:pt>
              </c:numCache>
            </c:numRef>
          </c:yVal>
          <c:smooth val="0"/>
          <c:extLst>
            <c:ext xmlns:c16="http://schemas.microsoft.com/office/drawing/2014/chart" uri="{C3380CC4-5D6E-409C-BE32-E72D297353CC}">
              <c16:uniqueId val="{00000001-C4F9-462A-9D69-AD6D6086A848}"/>
            </c:ext>
          </c:extLst>
        </c:ser>
        <c:dLbls>
          <c:showLegendKey val="0"/>
          <c:showVal val="0"/>
          <c:showCatName val="0"/>
          <c:showSerName val="0"/>
          <c:showPercent val="0"/>
          <c:showBubbleSize val="0"/>
        </c:dLbls>
        <c:axId val="495073480"/>
        <c:axId val="495073808"/>
      </c:scatterChart>
      <c:valAx>
        <c:axId val="49507348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nl-NL"/>
                  <a:t>x</a:t>
                </a:r>
              </a:p>
            </c:rich>
          </c:tx>
          <c:overlay val="0"/>
          <c:spPr>
            <a:noFill/>
            <a:ln>
              <a:noFill/>
            </a:ln>
            <a:effectLst/>
          </c:spPr>
          <c:txPr>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nl-NL"/>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nl-NL"/>
          </a:p>
        </c:txPr>
        <c:crossAx val="495073808"/>
        <c:crosses val="autoZero"/>
        <c:crossBetween val="midCat"/>
      </c:valAx>
      <c:valAx>
        <c:axId val="4950738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nl-NL"/>
                  <a:t>y</a:t>
                </a:r>
              </a:p>
            </c:rich>
          </c:tx>
          <c:overlay val="0"/>
          <c:spPr>
            <a:noFill/>
            <a:ln>
              <a:noFill/>
            </a:ln>
            <a:effectLst/>
          </c:spPr>
          <c:txPr>
            <a:bodyPr rot="0" spcFirstLastPara="1" vertOverflow="ellipsis"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nl-NL"/>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nl-NL"/>
          </a:p>
        </c:txPr>
        <c:crossAx val="495073480"/>
        <c:crosses val="autoZero"/>
        <c:crossBetween val="midCat"/>
        <c:majorUnit val="1"/>
      </c:valAx>
      <c:spPr>
        <a:noFill/>
        <a:ln>
          <a:noFill/>
        </a:ln>
        <a:effectLst/>
      </c:spPr>
    </c:plotArea>
    <c:plotVisOnly val="1"/>
    <c:dispBlanksAs val="gap"/>
    <c:showDLblsOverMax val="0"/>
  </c:chart>
  <c:spPr>
    <a:noFill/>
    <a:ln>
      <a:noFill/>
    </a:ln>
    <a:effectLst/>
  </c:spPr>
  <c:txPr>
    <a:bodyPr/>
    <a:lstStyle/>
    <a:p>
      <a:pPr>
        <a:defRPr/>
      </a:pPr>
      <a:endParaRPr lang="nl-N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Sheet5!$E$4</c:f>
              <c:strCache>
                <c:ptCount val="1"/>
                <c:pt idx="0">
                  <c:v>0</c:v>
                </c:pt>
              </c:strCache>
            </c:strRef>
          </c:tx>
          <c:spPr>
            <a:ln w="25400" cap="rnd">
              <a:noFill/>
              <a:round/>
            </a:ln>
            <a:effectLst/>
          </c:spPr>
          <c:marker>
            <c:symbol val="diamond"/>
            <c:size val="6"/>
            <c:spPr>
              <a:solidFill>
                <a:schemeClr val="accent1"/>
              </a:solidFill>
              <a:ln w="9525">
                <a:solidFill>
                  <a:schemeClr val="accent1"/>
                </a:solidFill>
                <a:round/>
              </a:ln>
              <a:effectLst/>
            </c:spPr>
          </c:marker>
          <c:xVal>
            <c:numRef>
              <c:f>Sheet5!$C$4:$C$7</c:f>
              <c:numCache>
                <c:formatCode>General</c:formatCode>
                <c:ptCount val="4"/>
                <c:pt idx="0">
                  <c:v>1</c:v>
                </c:pt>
                <c:pt idx="1">
                  <c:v>1</c:v>
                </c:pt>
                <c:pt idx="2">
                  <c:v>2</c:v>
                </c:pt>
                <c:pt idx="3">
                  <c:v>4</c:v>
                </c:pt>
              </c:numCache>
            </c:numRef>
          </c:xVal>
          <c:yVal>
            <c:numRef>
              <c:f>Sheet5!$D$4:$D$7</c:f>
              <c:numCache>
                <c:formatCode>General</c:formatCode>
                <c:ptCount val="4"/>
                <c:pt idx="0">
                  <c:v>2</c:v>
                </c:pt>
                <c:pt idx="1">
                  <c:v>3</c:v>
                </c:pt>
                <c:pt idx="2">
                  <c:v>2</c:v>
                </c:pt>
                <c:pt idx="3">
                  <c:v>2</c:v>
                </c:pt>
              </c:numCache>
            </c:numRef>
          </c:yVal>
          <c:smooth val="0"/>
          <c:extLst>
            <c:ext xmlns:c16="http://schemas.microsoft.com/office/drawing/2014/chart" uri="{C3380CC4-5D6E-409C-BE32-E72D297353CC}">
              <c16:uniqueId val="{00000000-C4F9-462A-9D69-AD6D6086A848}"/>
            </c:ext>
          </c:extLst>
        </c:ser>
        <c:ser>
          <c:idx val="1"/>
          <c:order val="1"/>
          <c:tx>
            <c:strRef>
              <c:f>Sheet5!$E$8</c:f>
              <c:strCache>
                <c:ptCount val="1"/>
                <c:pt idx="0">
                  <c:v>1</c:v>
                </c:pt>
              </c:strCache>
            </c:strRef>
          </c:tx>
          <c:spPr>
            <a:ln w="25400" cap="rnd">
              <a:noFill/>
              <a:round/>
            </a:ln>
            <a:effectLst/>
          </c:spPr>
          <c:marker>
            <c:symbol val="square"/>
            <c:size val="6"/>
            <c:spPr>
              <a:solidFill>
                <a:schemeClr val="accent2"/>
              </a:solidFill>
              <a:ln w="9525">
                <a:solidFill>
                  <a:schemeClr val="accent2"/>
                </a:solidFill>
                <a:round/>
              </a:ln>
              <a:effectLst/>
            </c:spPr>
          </c:marker>
          <c:xVal>
            <c:numRef>
              <c:f>Sheet5!$C$8:$C$11</c:f>
              <c:numCache>
                <c:formatCode>General</c:formatCode>
                <c:ptCount val="4"/>
                <c:pt idx="0">
                  <c:v>2</c:v>
                </c:pt>
                <c:pt idx="1">
                  <c:v>2</c:v>
                </c:pt>
                <c:pt idx="2">
                  <c:v>2</c:v>
                </c:pt>
                <c:pt idx="3">
                  <c:v>1</c:v>
                </c:pt>
              </c:numCache>
            </c:numRef>
          </c:xVal>
          <c:yVal>
            <c:numRef>
              <c:f>Sheet5!$D$8:$D$11</c:f>
              <c:numCache>
                <c:formatCode>General</c:formatCode>
                <c:ptCount val="4"/>
                <c:pt idx="0">
                  <c:v>4</c:v>
                </c:pt>
                <c:pt idx="1">
                  <c:v>1</c:v>
                </c:pt>
                <c:pt idx="2">
                  <c:v>3</c:v>
                </c:pt>
                <c:pt idx="3">
                  <c:v>4</c:v>
                </c:pt>
              </c:numCache>
            </c:numRef>
          </c:yVal>
          <c:smooth val="0"/>
          <c:extLst>
            <c:ext xmlns:c16="http://schemas.microsoft.com/office/drawing/2014/chart" uri="{C3380CC4-5D6E-409C-BE32-E72D297353CC}">
              <c16:uniqueId val="{00000001-C4F9-462A-9D69-AD6D6086A848}"/>
            </c:ext>
          </c:extLst>
        </c:ser>
        <c:dLbls>
          <c:showLegendKey val="0"/>
          <c:showVal val="0"/>
          <c:showCatName val="0"/>
          <c:showSerName val="0"/>
          <c:showPercent val="0"/>
          <c:showBubbleSize val="0"/>
        </c:dLbls>
        <c:axId val="495073480"/>
        <c:axId val="495073808"/>
      </c:scatterChart>
      <c:valAx>
        <c:axId val="49507348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nl-NL"/>
                  <a:t>x</a:t>
                </a:r>
              </a:p>
            </c:rich>
          </c:tx>
          <c:overlay val="0"/>
          <c:spPr>
            <a:noFill/>
            <a:ln>
              <a:noFill/>
            </a:ln>
            <a:effectLst/>
          </c:spPr>
          <c:txPr>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nl-NL"/>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nl-NL"/>
          </a:p>
        </c:txPr>
        <c:crossAx val="495073808"/>
        <c:crosses val="autoZero"/>
        <c:crossBetween val="midCat"/>
      </c:valAx>
      <c:valAx>
        <c:axId val="4950738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nl-NL"/>
                  <a:t>y</a:t>
                </a:r>
              </a:p>
            </c:rich>
          </c:tx>
          <c:overlay val="0"/>
          <c:spPr>
            <a:noFill/>
            <a:ln>
              <a:noFill/>
            </a:ln>
            <a:effectLst/>
          </c:spPr>
          <c:txPr>
            <a:bodyPr rot="0" spcFirstLastPara="1" vertOverflow="ellipsis"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nl-NL"/>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nl-NL"/>
          </a:p>
        </c:txPr>
        <c:crossAx val="495073480"/>
        <c:crosses val="autoZero"/>
        <c:crossBetween val="midCat"/>
        <c:majorUnit val="1"/>
      </c:valAx>
      <c:spPr>
        <a:noFill/>
        <a:ln>
          <a:noFill/>
        </a:ln>
        <a:effectLst/>
      </c:spPr>
    </c:plotArea>
    <c:plotVisOnly val="1"/>
    <c:dispBlanksAs val="gap"/>
    <c:showDLblsOverMax val="0"/>
  </c:chart>
  <c:spPr>
    <a:noFill/>
    <a:ln>
      <a:noFill/>
    </a:ln>
    <a:effectLst/>
  </c:spPr>
  <c:txPr>
    <a:bodyPr/>
    <a:lstStyle/>
    <a:p>
      <a:pPr>
        <a:defRPr/>
      </a:pPr>
      <a:endParaRPr lang="nl-NL"/>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Sheet5!$E$4</c:f>
              <c:strCache>
                <c:ptCount val="1"/>
                <c:pt idx="0">
                  <c:v>0</c:v>
                </c:pt>
              </c:strCache>
            </c:strRef>
          </c:tx>
          <c:spPr>
            <a:ln w="25400" cap="rnd">
              <a:noFill/>
              <a:round/>
            </a:ln>
            <a:effectLst/>
          </c:spPr>
          <c:marker>
            <c:symbol val="diamond"/>
            <c:size val="6"/>
            <c:spPr>
              <a:solidFill>
                <a:schemeClr val="accent1"/>
              </a:solidFill>
              <a:ln w="9525">
                <a:solidFill>
                  <a:schemeClr val="accent1"/>
                </a:solidFill>
                <a:round/>
              </a:ln>
              <a:effectLst/>
            </c:spPr>
          </c:marker>
          <c:xVal>
            <c:numRef>
              <c:f>Sheet5!$C$4:$C$7</c:f>
              <c:numCache>
                <c:formatCode>General</c:formatCode>
                <c:ptCount val="4"/>
                <c:pt idx="0">
                  <c:v>1</c:v>
                </c:pt>
                <c:pt idx="1">
                  <c:v>1</c:v>
                </c:pt>
                <c:pt idx="2">
                  <c:v>2</c:v>
                </c:pt>
                <c:pt idx="3">
                  <c:v>4</c:v>
                </c:pt>
              </c:numCache>
            </c:numRef>
          </c:xVal>
          <c:yVal>
            <c:numRef>
              <c:f>Sheet5!$D$4:$D$7</c:f>
              <c:numCache>
                <c:formatCode>General</c:formatCode>
                <c:ptCount val="4"/>
                <c:pt idx="0">
                  <c:v>2</c:v>
                </c:pt>
                <c:pt idx="1">
                  <c:v>3</c:v>
                </c:pt>
                <c:pt idx="2">
                  <c:v>2</c:v>
                </c:pt>
                <c:pt idx="3">
                  <c:v>2</c:v>
                </c:pt>
              </c:numCache>
            </c:numRef>
          </c:yVal>
          <c:smooth val="0"/>
          <c:extLst>
            <c:ext xmlns:c16="http://schemas.microsoft.com/office/drawing/2014/chart" uri="{C3380CC4-5D6E-409C-BE32-E72D297353CC}">
              <c16:uniqueId val="{00000000-5001-4960-96D5-4516675176CC}"/>
            </c:ext>
          </c:extLst>
        </c:ser>
        <c:ser>
          <c:idx val="1"/>
          <c:order val="1"/>
          <c:tx>
            <c:strRef>
              <c:f>Sheet5!$E$8</c:f>
              <c:strCache>
                <c:ptCount val="1"/>
                <c:pt idx="0">
                  <c:v>1</c:v>
                </c:pt>
              </c:strCache>
            </c:strRef>
          </c:tx>
          <c:spPr>
            <a:ln w="25400" cap="rnd">
              <a:noFill/>
              <a:round/>
            </a:ln>
            <a:effectLst/>
          </c:spPr>
          <c:marker>
            <c:symbol val="square"/>
            <c:size val="6"/>
            <c:spPr>
              <a:solidFill>
                <a:schemeClr val="accent2"/>
              </a:solidFill>
              <a:ln w="9525">
                <a:solidFill>
                  <a:schemeClr val="accent2"/>
                </a:solidFill>
                <a:round/>
              </a:ln>
              <a:effectLst/>
            </c:spPr>
          </c:marker>
          <c:xVal>
            <c:numRef>
              <c:f>Sheet5!$C$8:$C$11</c:f>
              <c:numCache>
                <c:formatCode>General</c:formatCode>
                <c:ptCount val="4"/>
                <c:pt idx="0">
                  <c:v>2</c:v>
                </c:pt>
                <c:pt idx="1">
                  <c:v>2</c:v>
                </c:pt>
                <c:pt idx="2">
                  <c:v>2</c:v>
                </c:pt>
                <c:pt idx="3">
                  <c:v>1</c:v>
                </c:pt>
              </c:numCache>
            </c:numRef>
          </c:xVal>
          <c:yVal>
            <c:numRef>
              <c:f>Sheet5!$D$8:$D$11</c:f>
              <c:numCache>
                <c:formatCode>General</c:formatCode>
                <c:ptCount val="4"/>
                <c:pt idx="0">
                  <c:v>4</c:v>
                </c:pt>
                <c:pt idx="1">
                  <c:v>1</c:v>
                </c:pt>
                <c:pt idx="2">
                  <c:v>3</c:v>
                </c:pt>
                <c:pt idx="3">
                  <c:v>4</c:v>
                </c:pt>
              </c:numCache>
            </c:numRef>
          </c:yVal>
          <c:smooth val="0"/>
          <c:extLst>
            <c:ext xmlns:c16="http://schemas.microsoft.com/office/drawing/2014/chart" uri="{C3380CC4-5D6E-409C-BE32-E72D297353CC}">
              <c16:uniqueId val="{00000001-5001-4960-96D5-4516675176CC}"/>
            </c:ext>
          </c:extLst>
        </c:ser>
        <c:dLbls>
          <c:showLegendKey val="0"/>
          <c:showVal val="0"/>
          <c:showCatName val="0"/>
          <c:showSerName val="0"/>
          <c:showPercent val="0"/>
          <c:showBubbleSize val="0"/>
        </c:dLbls>
        <c:axId val="495073480"/>
        <c:axId val="495073808"/>
      </c:scatterChart>
      <c:valAx>
        <c:axId val="49507348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nl-NL"/>
                  <a:t>x</a:t>
                </a:r>
              </a:p>
            </c:rich>
          </c:tx>
          <c:overlay val="0"/>
          <c:spPr>
            <a:noFill/>
            <a:ln>
              <a:noFill/>
            </a:ln>
            <a:effectLst/>
          </c:spPr>
          <c:txPr>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nl-NL"/>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nl-NL"/>
          </a:p>
        </c:txPr>
        <c:crossAx val="495073808"/>
        <c:crosses val="autoZero"/>
        <c:crossBetween val="midCat"/>
      </c:valAx>
      <c:valAx>
        <c:axId val="4950738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nl-NL"/>
                  <a:t>y</a:t>
                </a:r>
              </a:p>
            </c:rich>
          </c:tx>
          <c:overlay val="0"/>
          <c:spPr>
            <a:noFill/>
            <a:ln>
              <a:noFill/>
            </a:ln>
            <a:effectLst/>
          </c:spPr>
          <c:txPr>
            <a:bodyPr rot="0" spcFirstLastPara="1" vertOverflow="ellipsis"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nl-NL"/>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nl-NL"/>
          </a:p>
        </c:txPr>
        <c:crossAx val="495073480"/>
        <c:crosses val="autoZero"/>
        <c:crossBetween val="midCat"/>
        <c:majorUnit val="1"/>
      </c:valAx>
      <c:spPr>
        <a:noFill/>
        <a:ln>
          <a:noFill/>
        </a:ln>
        <a:effectLst/>
      </c:spPr>
    </c:plotArea>
    <c:plotVisOnly val="1"/>
    <c:dispBlanksAs val="gap"/>
    <c:showDLblsOverMax val="0"/>
  </c:chart>
  <c:spPr>
    <a:noFill/>
    <a:ln>
      <a:noFill/>
    </a:ln>
    <a:effectLst/>
  </c:spPr>
  <c:txPr>
    <a:bodyPr/>
    <a:lstStyle/>
    <a:p>
      <a:pPr>
        <a:defRPr/>
      </a:pPr>
      <a:endParaRPr lang="nl-NL"/>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Sheet5!$E$4</c:f>
              <c:strCache>
                <c:ptCount val="1"/>
                <c:pt idx="0">
                  <c:v>0</c:v>
                </c:pt>
              </c:strCache>
            </c:strRef>
          </c:tx>
          <c:spPr>
            <a:ln w="25400" cap="rnd">
              <a:noFill/>
              <a:round/>
            </a:ln>
            <a:effectLst/>
          </c:spPr>
          <c:marker>
            <c:symbol val="diamond"/>
            <c:size val="6"/>
            <c:spPr>
              <a:solidFill>
                <a:schemeClr val="accent1"/>
              </a:solidFill>
              <a:ln w="9525">
                <a:solidFill>
                  <a:schemeClr val="accent1"/>
                </a:solidFill>
                <a:round/>
              </a:ln>
              <a:effectLst/>
            </c:spPr>
          </c:marker>
          <c:xVal>
            <c:numRef>
              <c:f>Sheet5!$C$4:$C$7</c:f>
              <c:numCache>
                <c:formatCode>General</c:formatCode>
                <c:ptCount val="4"/>
                <c:pt idx="0">
                  <c:v>1</c:v>
                </c:pt>
                <c:pt idx="1">
                  <c:v>1</c:v>
                </c:pt>
                <c:pt idx="2">
                  <c:v>2</c:v>
                </c:pt>
                <c:pt idx="3">
                  <c:v>4</c:v>
                </c:pt>
              </c:numCache>
            </c:numRef>
          </c:xVal>
          <c:yVal>
            <c:numRef>
              <c:f>Sheet5!$D$4:$D$7</c:f>
              <c:numCache>
                <c:formatCode>General</c:formatCode>
                <c:ptCount val="4"/>
                <c:pt idx="0">
                  <c:v>2</c:v>
                </c:pt>
                <c:pt idx="1">
                  <c:v>3</c:v>
                </c:pt>
                <c:pt idx="2">
                  <c:v>2</c:v>
                </c:pt>
                <c:pt idx="3">
                  <c:v>2</c:v>
                </c:pt>
              </c:numCache>
            </c:numRef>
          </c:yVal>
          <c:smooth val="0"/>
          <c:extLst>
            <c:ext xmlns:c16="http://schemas.microsoft.com/office/drawing/2014/chart" uri="{C3380CC4-5D6E-409C-BE32-E72D297353CC}">
              <c16:uniqueId val="{00000000-B7BA-4BBC-8B24-5320183A56D1}"/>
            </c:ext>
          </c:extLst>
        </c:ser>
        <c:ser>
          <c:idx val="1"/>
          <c:order val="1"/>
          <c:tx>
            <c:strRef>
              <c:f>Sheet5!$E$8</c:f>
              <c:strCache>
                <c:ptCount val="1"/>
                <c:pt idx="0">
                  <c:v>1</c:v>
                </c:pt>
              </c:strCache>
            </c:strRef>
          </c:tx>
          <c:spPr>
            <a:ln w="25400" cap="rnd">
              <a:noFill/>
              <a:round/>
            </a:ln>
            <a:effectLst/>
          </c:spPr>
          <c:marker>
            <c:symbol val="square"/>
            <c:size val="6"/>
            <c:spPr>
              <a:solidFill>
                <a:schemeClr val="accent2"/>
              </a:solidFill>
              <a:ln w="9525">
                <a:solidFill>
                  <a:schemeClr val="accent2"/>
                </a:solidFill>
                <a:round/>
              </a:ln>
              <a:effectLst/>
            </c:spPr>
          </c:marker>
          <c:xVal>
            <c:numRef>
              <c:f>Sheet5!$C$8:$C$11</c:f>
              <c:numCache>
                <c:formatCode>General</c:formatCode>
                <c:ptCount val="4"/>
                <c:pt idx="0">
                  <c:v>2</c:v>
                </c:pt>
                <c:pt idx="1">
                  <c:v>2</c:v>
                </c:pt>
                <c:pt idx="2">
                  <c:v>2</c:v>
                </c:pt>
                <c:pt idx="3">
                  <c:v>1</c:v>
                </c:pt>
              </c:numCache>
            </c:numRef>
          </c:xVal>
          <c:yVal>
            <c:numRef>
              <c:f>Sheet5!$D$8:$D$11</c:f>
              <c:numCache>
                <c:formatCode>General</c:formatCode>
                <c:ptCount val="4"/>
                <c:pt idx="0">
                  <c:v>4</c:v>
                </c:pt>
                <c:pt idx="1">
                  <c:v>1</c:v>
                </c:pt>
                <c:pt idx="2">
                  <c:v>3</c:v>
                </c:pt>
                <c:pt idx="3">
                  <c:v>4</c:v>
                </c:pt>
              </c:numCache>
            </c:numRef>
          </c:yVal>
          <c:smooth val="0"/>
          <c:extLst>
            <c:ext xmlns:c16="http://schemas.microsoft.com/office/drawing/2014/chart" uri="{C3380CC4-5D6E-409C-BE32-E72D297353CC}">
              <c16:uniqueId val="{00000001-B7BA-4BBC-8B24-5320183A56D1}"/>
            </c:ext>
          </c:extLst>
        </c:ser>
        <c:dLbls>
          <c:showLegendKey val="0"/>
          <c:showVal val="0"/>
          <c:showCatName val="0"/>
          <c:showSerName val="0"/>
          <c:showPercent val="0"/>
          <c:showBubbleSize val="0"/>
        </c:dLbls>
        <c:axId val="495073480"/>
        <c:axId val="495073808"/>
      </c:scatterChart>
      <c:valAx>
        <c:axId val="49507348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nl-NL"/>
                  <a:t>x</a:t>
                </a:r>
              </a:p>
            </c:rich>
          </c:tx>
          <c:overlay val="0"/>
          <c:spPr>
            <a:noFill/>
            <a:ln>
              <a:noFill/>
            </a:ln>
            <a:effectLst/>
          </c:spPr>
          <c:txPr>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nl-NL"/>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nl-NL"/>
          </a:p>
        </c:txPr>
        <c:crossAx val="495073808"/>
        <c:crosses val="autoZero"/>
        <c:crossBetween val="midCat"/>
      </c:valAx>
      <c:valAx>
        <c:axId val="4950738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nl-NL"/>
                  <a:t>y</a:t>
                </a:r>
              </a:p>
            </c:rich>
          </c:tx>
          <c:overlay val="0"/>
          <c:spPr>
            <a:noFill/>
            <a:ln>
              <a:noFill/>
            </a:ln>
            <a:effectLst/>
          </c:spPr>
          <c:txPr>
            <a:bodyPr rot="0" spcFirstLastPara="1" vertOverflow="ellipsis"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nl-NL"/>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nl-NL"/>
          </a:p>
        </c:txPr>
        <c:crossAx val="495073480"/>
        <c:crosses val="autoZero"/>
        <c:crossBetween val="midCat"/>
        <c:majorUnit val="1"/>
      </c:valAx>
      <c:spPr>
        <a:noFill/>
        <a:ln>
          <a:noFill/>
        </a:ln>
        <a:effectLst/>
      </c:spPr>
    </c:plotArea>
    <c:plotVisOnly val="1"/>
    <c:dispBlanksAs val="gap"/>
    <c:showDLblsOverMax val="0"/>
  </c:chart>
  <c:spPr>
    <a:noFill/>
    <a:ln>
      <a:noFill/>
    </a:ln>
    <a:effectLst/>
  </c:spPr>
  <c:txPr>
    <a:bodyPr/>
    <a:lstStyle/>
    <a:p>
      <a:pPr>
        <a:defRPr/>
      </a:pPr>
      <a:endParaRPr lang="nl-NL"/>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Sheet5!$E$4</c:f>
              <c:strCache>
                <c:ptCount val="1"/>
                <c:pt idx="0">
                  <c:v>0</c:v>
                </c:pt>
              </c:strCache>
            </c:strRef>
          </c:tx>
          <c:spPr>
            <a:ln w="25400" cap="rnd">
              <a:noFill/>
              <a:round/>
            </a:ln>
            <a:effectLst/>
          </c:spPr>
          <c:marker>
            <c:symbol val="diamond"/>
            <c:size val="6"/>
            <c:spPr>
              <a:solidFill>
                <a:schemeClr val="accent1"/>
              </a:solidFill>
              <a:ln w="9525">
                <a:solidFill>
                  <a:schemeClr val="accent1"/>
                </a:solidFill>
                <a:round/>
              </a:ln>
              <a:effectLst/>
            </c:spPr>
          </c:marker>
          <c:xVal>
            <c:numRef>
              <c:f>Sheet5!$C$4:$C$7</c:f>
              <c:numCache>
                <c:formatCode>General</c:formatCode>
                <c:ptCount val="4"/>
                <c:pt idx="0">
                  <c:v>1</c:v>
                </c:pt>
                <c:pt idx="1">
                  <c:v>1</c:v>
                </c:pt>
                <c:pt idx="2">
                  <c:v>2</c:v>
                </c:pt>
                <c:pt idx="3">
                  <c:v>4</c:v>
                </c:pt>
              </c:numCache>
            </c:numRef>
          </c:xVal>
          <c:yVal>
            <c:numRef>
              <c:f>Sheet5!$D$4:$D$7</c:f>
              <c:numCache>
                <c:formatCode>General</c:formatCode>
                <c:ptCount val="4"/>
                <c:pt idx="0">
                  <c:v>2</c:v>
                </c:pt>
                <c:pt idx="1">
                  <c:v>3</c:v>
                </c:pt>
                <c:pt idx="2">
                  <c:v>2</c:v>
                </c:pt>
                <c:pt idx="3">
                  <c:v>2</c:v>
                </c:pt>
              </c:numCache>
            </c:numRef>
          </c:yVal>
          <c:smooth val="0"/>
          <c:extLst>
            <c:ext xmlns:c16="http://schemas.microsoft.com/office/drawing/2014/chart" uri="{C3380CC4-5D6E-409C-BE32-E72D297353CC}">
              <c16:uniqueId val="{00000000-8BA4-4253-A3EA-1813AC7636AA}"/>
            </c:ext>
          </c:extLst>
        </c:ser>
        <c:ser>
          <c:idx val="1"/>
          <c:order val="1"/>
          <c:tx>
            <c:strRef>
              <c:f>Sheet5!$E$8</c:f>
              <c:strCache>
                <c:ptCount val="1"/>
                <c:pt idx="0">
                  <c:v>1</c:v>
                </c:pt>
              </c:strCache>
            </c:strRef>
          </c:tx>
          <c:spPr>
            <a:ln w="25400" cap="rnd">
              <a:noFill/>
              <a:round/>
            </a:ln>
            <a:effectLst/>
          </c:spPr>
          <c:marker>
            <c:symbol val="square"/>
            <c:size val="6"/>
            <c:spPr>
              <a:solidFill>
                <a:schemeClr val="accent2"/>
              </a:solidFill>
              <a:ln w="9525">
                <a:solidFill>
                  <a:schemeClr val="accent2"/>
                </a:solidFill>
                <a:round/>
              </a:ln>
              <a:effectLst/>
            </c:spPr>
          </c:marker>
          <c:xVal>
            <c:numRef>
              <c:f>Sheet5!$C$8:$C$11</c:f>
              <c:numCache>
                <c:formatCode>General</c:formatCode>
                <c:ptCount val="4"/>
                <c:pt idx="0">
                  <c:v>2</c:v>
                </c:pt>
                <c:pt idx="1">
                  <c:v>2</c:v>
                </c:pt>
                <c:pt idx="2">
                  <c:v>2</c:v>
                </c:pt>
                <c:pt idx="3">
                  <c:v>1</c:v>
                </c:pt>
              </c:numCache>
            </c:numRef>
          </c:xVal>
          <c:yVal>
            <c:numRef>
              <c:f>Sheet5!$D$8:$D$11</c:f>
              <c:numCache>
                <c:formatCode>General</c:formatCode>
                <c:ptCount val="4"/>
                <c:pt idx="0">
                  <c:v>4</c:v>
                </c:pt>
                <c:pt idx="1">
                  <c:v>1</c:v>
                </c:pt>
                <c:pt idx="2">
                  <c:v>3</c:v>
                </c:pt>
                <c:pt idx="3">
                  <c:v>4</c:v>
                </c:pt>
              </c:numCache>
            </c:numRef>
          </c:yVal>
          <c:smooth val="0"/>
          <c:extLst>
            <c:ext xmlns:c16="http://schemas.microsoft.com/office/drawing/2014/chart" uri="{C3380CC4-5D6E-409C-BE32-E72D297353CC}">
              <c16:uniqueId val="{00000001-8BA4-4253-A3EA-1813AC7636AA}"/>
            </c:ext>
          </c:extLst>
        </c:ser>
        <c:dLbls>
          <c:showLegendKey val="0"/>
          <c:showVal val="0"/>
          <c:showCatName val="0"/>
          <c:showSerName val="0"/>
          <c:showPercent val="0"/>
          <c:showBubbleSize val="0"/>
        </c:dLbls>
        <c:axId val="495073480"/>
        <c:axId val="495073808"/>
      </c:scatterChart>
      <c:valAx>
        <c:axId val="49507348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nl-NL"/>
                  <a:t>x</a:t>
                </a:r>
              </a:p>
            </c:rich>
          </c:tx>
          <c:overlay val="0"/>
          <c:spPr>
            <a:noFill/>
            <a:ln>
              <a:noFill/>
            </a:ln>
            <a:effectLst/>
          </c:spPr>
          <c:txPr>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nl-NL"/>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nl-NL"/>
          </a:p>
        </c:txPr>
        <c:crossAx val="495073808"/>
        <c:crosses val="autoZero"/>
        <c:crossBetween val="midCat"/>
      </c:valAx>
      <c:valAx>
        <c:axId val="4950738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nl-NL"/>
                  <a:t>y</a:t>
                </a:r>
              </a:p>
            </c:rich>
          </c:tx>
          <c:overlay val="0"/>
          <c:spPr>
            <a:noFill/>
            <a:ln>
              <a:noFill/>
            </a:ln>
            <a:effectLst/>
          </c:spPr>
          <c:txPr>
            <a:bodyPr rot="0" spcFirstLastPara="1" vertOverflow="ellipsis"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nl-NL"/>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nl-NL"/>
          </a:p>
        </c:txPr>
        <c:crossAx val="495073480"/>
        <c:crosses val="autoZero"/>
        <c:crossBetween val="midCat"/>
        <c:majorUnit val="1"/>
      </c:valAx>
      <c:spPr>
        <a:noFill/>
        <a:ln>
          <a:noFill/>
        </a:ln>
        <a:effectLst/>
      </c:spPr>
    </c:plotArea>
    <c:plotVisOnly val="1"/>
    <c:dispBlanksAs val="gap"/>
    <c:showDLblsOverMax val="0"/>
  </c:chart>
  <c:spPr>
    <a:noFill/>
    <a:ln>
      <a:noFill/>
    </a:ln>
    <a:effectLst/>
  </c:spPr>
  <c:txPr>
    <a:bodyPr/>
    <a:lstStyle/>
    <a:p>
      <a:pPr>
        <a:defRPr/>
      </a:pPr>
      <a:endParaRPr lang="nl-NL"/>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Sheet5!$E$4</c:f>
              <c:strCache>
                <c:ptCount val="1"/>
                <c:pt idx="0">
                  <c:v>0</c:v>
                </c:pt>
              </c:strCache>
            </c:strRef>
          </c:tx>
          <c:spPr>
            <a:ln w="25400" cap="rnd">
              <a:noFill/>
              <a:round/>
            </a:ln>
            <a:effectLst/>
          </c:spPr>
          <c:marker>
            <c:symbol val="diamond"/>
            <c:size val="6"/>
            <c:spPr>
              <a:solidFill>
                <a:schemeClr val="accent1"/>
              </a:solidFill>
              <a:ln w="9525">
                <a:solidFill>
                  <a:schemeClr val="accent1"/>
                </a:solidFill>
                <a:round/>
              </a:ln>
              <a:effectLst/>
            </c:spPr>
          </c:marker>
          <c:xVal>
            <c:numRef>
              <c:f>Sheet5!$C$4:$C$7</c:f>
              <c:numCache>
                <c:formatCode>General</c:formatCode>
                <c:ptCount val="4"/>
                <c:pt idx="0">
                  <c:v>1</c:v>
                </c:pt>
                <c:pt idx="1">
                  <c:v>1</c:v>
                </c:pt>
                <c:pt idx="2">
                  <c:v>2</c:v>
                </c:pt>
                <c:pt idx="3">
                  <c:v>4</c:v>
                </c:pt>
              </c:numCache>
            </c:numRef>
          </c:xVal>
          <c:yVal>
            <c:numRef>
              <c:f>Sheet5!$D$4:$D$7</c:f>
              <c:numCache>
                <c:formatCode>General</c:formatCode>
                <c:ptCount val="4"/>
                <c:pt idx="0">
                  <c:v>2</c:v>
                </c:pt>
                <c:pt idx="1">
                  <c:v>3</c:v>
                </c:pt>
                <c:pt idx="2">
                  <c:v>2</c:v>
                </c:pt>
                <c:pt idx="3">
                  <c:v>2</c:v>
                </c:pt>
              </c:numCache>
            </c:numRef>
          </c:yVal>
          <c:smooth val="0"/>
          <c:extLst>
            <c:ext xmlns:c16="http://schemas.microsoft.com/office/drawing/2014/chart" uri="{C3380CC4-5D6E-409C-BE32-E72D297353CC}">
              <c16:uniqueId val="{00000000-06BD-4B34-8B7F-525391F15003}"/>
            </c:ext>
          </c:extLst>
        </c:ser>
        <c:ser>
          <c:idx val="1"/>
          <c:order val="1"/>
          <c:tx>
            <c:strRef>
              <c:f>Sheet5!$E$8</c:f>
              <c:strCache>
                <c:ptCount val="1"/>
                <c:pt idx="0">
                  <c:v>1</c:v>
                </c:pt>
              </c:strCache>
            </c:strRef>
          </c:tx>
          <c:spPr>
            <a:ln w="25400" cap="rnd">
              <a:noFill/>
              <a:round/>
            </a:ln>
            <a:effectLst/>
          </c:spPr>
          <c:marker>
            <c:symbol val="square"/>
            <c:size val="6"/>
            <c:spPr>
              <a:solidFill>
                <a:schemeClr val="accent2"/>
              </a:solidFill>
              <a:ln w="9525">
                <a:solidFill>
                  <a:schemeClr val="accent2"/>
                </a:solidFill>
                <a:round/>
              </a:ln>
              <a:effectLst/>
            </c:spPr>
          </c:marker>
          <c:xVal>
            <c:numRef>
              <c:f>Sheet5!$C$8:$C$11</c:f>
              <c:numCache>
                <c:formatCode>General</c:formatCode>
                <c:ptCount val="4"/>
                <c:pt idx="0">
                  <c:v>2</c:v>
                </c:pt>
                <c:pt idx="1">
                  <c:v>2</c:v>
                </c:pt>
                <c:pt idx="2">
                  <c:v>2</c:v>
                </c:pt>
                <c:pt idx="3">
                  <c:v>1</c:v>
                </c:pt>
              </c:numCache>
            </c:numRef>
          </c:xVal>
          <c:yVal>
            <c:numRef>
              <c:f>Sheet5!$D$8:$D$11</c:f>
              <c:numCache>
                <c:formatCode>General</c:formatCode>
                <c:ptCount val="4"/>
                <c:pt idx="0">
                  <c:v>4</c:v>
                </c:pt>
                <c:pt idx="1">
                  <c:v>1</c:v>
                </c:pt>
                <c:pt idx="2">
                  <c:v>3</c:v>
                </c:pt>
                <c:pt idx="3">
                  <c:v>4</c:v>
                </c:pt>
              </c:numCache>
            </c:numRef>
          </c:yVal>
          <c:smooth val="0"/>
          <c:extLst>
            <c:ext xmlns:c16="http://schemas.microsoft.com/office/drawing/2014/chart" uri="{C3380CC4-5D6E-409C-BE32-E72D297353CC}">
              <c16:uniqueId val="{00000001-06BD-4B34-8B7F-525391F15003}"/>
            </c:ext>
          </c:extLst>
        </c:ser>
        <c:dLbls>
          <c:showLegendKey val="0"/>
          <c:showVal val="0"/>
          <c:showCatName val="0"/>
          <c:showSerName val="0"/>
          <c:showPercent val="0"/>
          <c:showBubbleSize val="0"/>
        </c:dLbls>
        <c:axId val="495073480"/>
        <c:axId val="495073808"/>
      </c:scatterChart>
      <c:valAx>
        <c:axId val="49507348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nl-NL"/>
                  <a:t>x</a:t>
                </a:r>
              </a:p>
            </c:rich>
          </c:tx>
          <c:overlay val="0"/>
          <c:spPr>
            <a:noFill/>
            <a:ln>
              <a:noFill/>
            </a:ln>
            <a:effectLst/>
          </c:spPr>
          <c:txPr>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nl-NL"/>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nl-NL"/>
          </a:p>
        </c:txPr>
        <c:crossAx val="495073808"/>
        <c:crosses val="autoZero"/>
        <c:crossBetween val="midCat"/>
      </c:valAx>
      <c:valAx>
        <c:axId val="4950738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nl-NL"/>
                  <a:t>y</a:t>
                </a:r>
              </a:p>
            </c:rich>
          </c:tx>
          <c:overlay val="0"/>
          <c:spPr>
            <a:noFill/>
            <a:ln>
              <a:noFill/>
            </a:ln>
            <a:effectLst/>
          </c:spPr>
          <c:txPr>
            <a:bodyPr rot="0" spcFirstLastPara="1" vertOverflow="ellipsis"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nl-NL"/>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nl-NL"/>
          </a:p>
        </c:txPr>
        <c:crossAx val="495073480"/>
        <c:crosses val="autoZero"/>
        <c:crossBetween val="midCat"/>
        <c:majorUnit val="1"/>
      </c:valAx>
      <c:spPr>
        <a:noFill/>
        <a:ln>
          <a:noFill/>
        </a:ln>
        <a:effectLst/>
      </c:spPr>
    </c:plotArea>
    <c:plotVisOnly val="1"/>
    <c:dispBlanksAs val="gap"/>
    <c:showDLblsOverMax val="0"/>
  </c:chart>
  <c:spPr>
    <a:noFill/>
    <a:ln>
      <a:noFill/>
    </a:ln>
    <a:effectLst/>
  </c:spPr>
  <c:txPr>
    <a:bodyPr/>
    <a:lstStyle/>
    <a:p>
      <a:pPr>
        <a:defRPr/>
      </a:pPr>
      <a:endParaRPr lang="nl-NL"/>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Sheet5!$E$4</c:f>
              <c:strCache>
                <c:ptCount val="1"/>
                <c:pt idx="0">
                  <c:v>0</c:v>
                </c:pt>
              </c:strCache>
            </c:strRef>
          </c:tx>
          <c:spPr>
            <a:ln w="25400" cap="rnd">
              <a:noFill/>
              <a:round/>
            </a:ln>
            <a:effectLst/>
          </c:spPr>
          <c:marker>
            <c:symbol val="diamond"/>
            <c:size val="6"/>
            <c:spPr>
              <a:solidFill>
                <a:schemeClr val="accent1"/>
              </a:solidFill>
              <a:ln w="9525">
                <a:solidFill>
                  <a:schemeClr val="accent1"/>
                </a:solidFill>
                <a:round/>
              </a:ln>
              <a:effectLst/>
            </c:spPr>
          </c:marker>
          <c:xVal>
            <c:numRef>
              <c:f>Sheet5!$C$4:$C$7</c:f>
              <c:numCache>
                <c:formatCode>General</c:formatCode>
                <c:ptCount val="4"/>
                <c:pt idx="0">
                  <c:v>1</c:v>
                </c:pt>
                <c:pt idx="1">
                  <c:v>1</c:v>
                </c:pt>
                <c:pt idx="2">
                  <c:v>2</c:v>
                </c:pt>
                <c:pt idx="3">
                  <c:v>4</c:v>
                </c:pt>
              </c:numCache>
            </c:numRef>
          </c:xVal>
          <c:yVal>
            <c:numRef>
              <c:f>Sheet5!$D$4:$D$7</c:f>
              <c:numCache>
                <c:formatCode>General</c:formatCode>
                <c:ptCount val="4"/>
                <c:pt idx="0">
                  <c:v>2</c:v>
                </c:pt>
                <c:pt idx="1">
                  <c:v>3</c:v>
                </c:pt>
                <c:pt idx="2">
                  <c:v>2</c:v>
                </c:pt>
                <c:pt idx="3">
                  <c:v>2</c:v>
                </c:pt>
              </c:numCache>
            </c:numRef>
          </c:yVal>
          <c:smooth val="0"/>
          <c:extLst>
            <c:ext xmlns:c16="http://schemas.microsoft.com/office/drawing/2014/chart" uri="{C3380CC4-5D6E-409C-BE32-E72D297353CC}">
              <c16:uniqueId val="{00000000-2A47-49BA-9062-E649EBDE8EA8}"/>
            </c:ext>
          </c:extLst>
        </c:ser>
        <c:ser>
          <c:idx val="1"/>
          <c:order val="1"/>
          <c:tx>
            <c:strRef>
              <c:f>Sheet5!$E$8</c:f>
              <c:strCache>
                <c:ptCount val="1"/>
                <c:pt idx="0">
                  <c:v>1</c:v>
                </c:pt>
              </c:strCache>
            </c:strRef>
          </c:tx>
          <c:spPr>
            <a:ln w="25400" cap="rnd">
              <a:noFill/>
              <a:round/>
            </a:ln>
            <a:effectLst/>
          </c:spPr>
          <c:marker>
            <c:symbol val="square"/>
            <c:size val="6"/>
            <c:spPr>
              <a:solidFill>
                <a:schemeClr val="accent2"/>
              </a:solidFill>
              <a:ln w="9525">
                <a:solidFill>
                  <a:schemeClr val="accent2"/>
                </a:solidFill>
                <a:round/>
              </a:ln>
              <a:effectLst/>
            </c:spPr>
          </c:marker>
          <c:xVal>
            <c:numRef>
              <c:f>Sheet5!$C$8:$C$11</c:f>
              <c:numCache>
                <c:formatCode>General</c:formatCode>
                <c:ptCount val="4"/>
                <c:pt idx="0">
                  <c:v>2</c:v>
                </c:pt>
                <c:pt idx="1">
                  <c:v>2</c:v>
                </c:pt>
                <c:pt idx="2">
                  <c:v>2</c:v>
                </c:pt>
                <c:pt idx="3">
                  <c:v>1</c:v>
                </c:pt>
              </c:numCache>
            </c:numRef>
          </c:xVal>
          <c:yVal>
            <c:numRef>
              <c:f>Sheet5!$D$8:$D$11</c:f>
              <c:numCache>
                <c:formatCode>General</c:formatCode>
                <c:ptCount val="4"/>
                <c:pt idx="0">
                  <c:v>4</c:v>
                </c:pt>
                <c:pt idx="1">
                  <c:v>1</c:v>
                </c:pt>
                <c:pt idx="2">
                  <c:v>3</c:v>
                </c:pt>
                <c:pt idx="3">
                  <c:v>4</c:v>
                </c:pt>
              </c:numCache>
            </c:numRef>
          </c:yVal>
          <c:smooth val="0"/>
          <c:extLst>
            <c:ext xmlns:c16="http://schemas.microsoft.com/office/drawing/2014/chart" uri="{C3380CC4-5D6E-409C-BE32-E72D297353CC}">
              <c16:uniqueId val="{00000001-2A47-49BA-9062-E649EBDE8EA8}"/>
            </c:ext>
          </c:extLst>
        </c:ser>
        <c:dLbls>
          <c:showLegendKey val="0"/>
          <c:showVal val="0"/>
          <c:showCatName val="0"/>
          <c:showSerName val="0"/>
          <c:showPercent val="0"/>
          <c:showBubbleSize val="0"/>
        </c:dLbls>
        <c:axId val="495073480"/>
        <c:axId val="495073808"/>
      </c:scatterChart>
      <c:valAx>
        <c:axId val="49507348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nl-NL"/>
                  <a:t>x</a:t>
                </a:r>
              </a:p>
            </c:rich>
          </c:tx>
          <c:overlay val="0"/>
          <c:spPr>
            <a:noFill/>
            <a:ln>
              <a:noFill/>
            </a:ln>
            <a:effectLst/>
          </c:spPr>
          <c:txPr>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nl-NL"/>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nl-NL"/>
          </a:p>
        </c:txPr>
        <c:crossAx val="495073808"/>
        <c:crosses val="autoZero"/>
        <c:crossBetween val="midCat"/>
      </c:valAx>
      <c:valAx>
        <c:axId val="4950738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nl-NL"/>
                  <a:t>y</a:t>
                </a:r>
              </a:p>
            </c:rich>
          </c:tx>
          <c:overlay val="0"/>
          <c:spPr>
            <a:noFill/>
            <a:ln>
              <a:noFill/>
            </a:ln>
            <a:effectLst/>
          </c:spPr>
          <c:txPr>
            <a:bodyPr rot="0" spcFirstLastPara="1" vertOverflow="ellipsis"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nl-NL"/>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nl-NL"/>
          </a:p>
        </c:txPr>
        <c:crossAx val="495073480"/>
        <c:crosses val="autoZero"/>
        <c:crossBetween val="midCat"/>
        <c:majorUnit val="1"/>
      </c:valAx>
      <c:spPr>
        <a:noFill/>
        <a:ln>
          <a:noFill/>
        </a:ln>
        <a:effectLst/>
      </c:spPr>
    </c:plotArea>
    <c:plotVisOnly val="1"/>
    <c:dispBlanksAs val="gap"/>
    <c:showDLblsOverMax val="0"/>
  </c:chart>
  <c:spPr>
    <a:noFill/>
    <a:ln>
      <a:noFill/>
    </a:ln>
    <a:effectLst/>
  </c:spPr>
  <c:txPr>
    <a:bodyPr/>
    <a:lstStyle/>
    <a:p>
      <a:pPr>
        <a:defRPr/>
      </a:pPr>
      <a:endParaRPr lang="nl-NL"/>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Sheet5!$E$4</c:f>
              <c:strCache>
                <c:ptCount val="1"/>
                <c:pt idx="0">
                  <c:v>0</c:v>
                </c:pt>
              </c:strCache>
            </c:strRef>
          </c:tx>
          <c:spPr>
            <a:ln w="25400" cap="rnd">
              <a:noFill/>
              <a:round/>
            </a:ln>
            <a:effectLst/>
          </c:spPr>
          <c:marker>
            <c:symbol val="diamond"/>
            <c:size val="6"/>
            <c:spPr>
              <a:solidFill>
                <a:schemeClr val="accent1"/>
              </a:solidFill>
              <a:ln w="9525">
                <a:solidFill>
                  <a:schemeClr val="accent1"/>
                </a:solidFill>
                <a:round/>
              </a:ln>
              <a:effectLst/>
            </c:spPr>
          </c:marker>
          <c:xVal>
            <c:numRef>
              <c:f>Sheet5!$C$4:$C$7</c:f>
              <c:numCache>
                <c:formatCode>General</c:formatCode>
                <c:ptCount val="4"/>
                <c:pt idx="0">
                  <c:v>1</c:v>
                </c:pt>
                <c:pt idx="1">
                  <c:v>1</c:v>
                </c:pt>
                <c:pt idx="2">
                  <c:v>2</c:v>
                </c:pt>
                <c:pt idx="3">
                  <c:v>4</c:v>
                </c:pt>
              </c:numCache>
            </c:numRef>
          </c:xVal>
          <c:yVal>
            <c:numRef>
              <c:f>Sheet5!$D$4:$D$7</c:f>
              <c:numCache>
                <c:formatCode>General</c:formatCode>
                <c:ptCount val="4"/>
                <c:pt idx="0">
                  <c:v>2</c:v>
                </c:pt>
                <c:pt idx="1">
                  <c:v>3</c:v>
                </c:pt>
                <c:pt idx="2">
                  <c:v>2</c:v>
                </c:pt>
                <c:pt idx="3">
                  <c:v>2</c:v>
                </c:pt>
              </c:numCache>
            </c:numRef>
          </c:yVal>
          <c:smooth val="0"/>
          <c:extLst>
            <c:ext xmlns:c16="http://schemas.microsoft.com/office/drawing/2014/chart" uri="{C3380CC4-5D6E-409C-BE32-E72D297353CC}">
              <c16:uniqueId val="{00000000-584B-4D66-BDA2-F579CD0C9AA7}"/>
            </c:ext>
          </c:extLst>
        </c:ser>
        <c:ser>
          <c:idx val="1"/>
          <c:order val="1"/>
          <c:tx>
            <c:strRef>
              <c:f>Sheet5!$E$8</c:f>
              <c:strCache>
                <c:ptCount val="1"/>
                <c:pt idx="0">
                  <c:v>1</c:v>
                </c:pt>
              </c:strCache>
            </c:strRef>
          </c:tx>
          <c:spPr>
            <a:ln w="25400" cap="rnd">
              <a:noFill/>
              <a:round/>
            </a:ln>
            <a:effectLst/>
          </c:spPr>
          <c:marker>
            <c:symbol val="square"/>
            <c:size val="6"/>
            <c:spPr>
              <a:solidFill>
                <a:schemeClr val="accent2"/>
              </a:solidFill>
              <a:ln w="9525">
                <a:solidFill>
                  <a:schemeClr val="accent2"/>
                </a:solidFill>
                <a:round/>
              </a:ln>
              <a:effectLst/>
            </c:spPr>
          </c:marker>
          <c:xVal>
            <c:numRef>
              <c:f>Sheet5!$C$8:$C$11</c:f>
              <c:numCache>
                <c:formatCode>General</c:formatCode>
                <c:ptCount val="4"/>
                <c:pt idx="0">
                  <c:v>2</c:v>
                </c:pt>
                <c:pt idx="1">
                  <c:v>2</c:v>
                </c:pt>
                <c:pt idx="2">
                  <c:v>2</c:v>
                </c:pt>
                <c:pt idx="3">
                  <c:v>1</c:v>
                </c:pt>
              </c:numCache>
            </c:numRef>
          </c:xVal>
          <c:yVal>
            <c:numRef>
              <c:f>Sheet5!$D$8:$D$11</c:f>
              <c:numCache>
                <c:formatCode>General</c:formatCode>
                <c:ptCount val="4"/>
                <c:pt idx="0">
                  <c:v>4</c:v>
                </c:pt>
                <c:pt idx="1">
                  <c:v>1</c:v>
                </c:pt>
                <c:pt idx="2">
                  <c:v>3</c:v>
                </c:pt>
                <c:pt idx="3">
                  <c:v>4</c:v>
                </c:pt>
              </c:numCache>
            </c:numRef>
          </c:yVal>
          <c:smooth val="0"/>
          <c:extLst>
            <c:ext xmlns:c16="http://schemas.microsoft.com/office/drawing/2014/chart" uri="{C3380CC4-5D6E-409C-BE32-E72D297353CC}">
              <c16:uniqueId val="{00000001-584B-4D66-BDA2-F579CD0C9AA7}"/>
            </c:ext>
          </c:extLst>
        </c:ser>
        <c:dLbls>
          <c:showLegendKey val="0"/>
          <c:showVal val="0"/>
          <c:showCatName val="0"/>
          <c:showSerName val="0"/>
          <c:showPercent val="0"/>
          <c:showBubbleSize val="0"/>
        </c:dLbls>
        <c:axId val="495073480"/>
        <c:axId val="495073808"/>
      </c:scatterChart>
      <c:valAx>
        <c:axId val="49507348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nl-NL"/>
                  <a:t>x</a:t>
                </a:r>
              </a:p>
            </c:rich>
          </c:tx>
          <c:overlay val="0"/>
          <c:spPr>
            <a:noFill/>
            <a:ln>
              <a:noFill/>
            </a:ln>
            <a:effectLst/>
          </c:spPr>
          <c:txPr>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nl-NL"/>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nl-NL"/>
          </a:p>
        </c:txPr>
        <c:crossAx val="495073808"/>
        <c:crosses val="autoZero"/>
        <c:crossBetween val="midCat"/>
      </c:valAx>
      <c:valAx>
        <c:axId val="4950738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nl-NL"/>
                  <a:t>y</a:t>
                </a:r>
              </a:p>
            </c:rich>
          </c:tx>
          <c:overlay val="0"/>
          <c:spPr>
            <a:noFill/>
            <a:ln>
              <a:noFill/>
            </a:ln>
            <a:effectLst/>
          </c:spPr>
          <c:txPr>
            <a:bodyPr rot="0" spcFirstLastPara="1" vertOverflow="ellipsis"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nl-NL"/>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nl-NL"/>
          </a:p>
        </c:txPr>
        <c:crossAx val="495073480"/>
        <c:crosses val="autoZero"/>
        <c:crossBetween val="midCat"/>
        <c:majorUnit val="1"/>
      </c:valAx>
      <c:spPr>
        <a:noFill/>
        <a:ln>
          <a:noFill/>
        </a:ln>
        <a:effectLst/>
      </c:spPr>
    </c:plotArea>
    <c:plotVisOnly val="1"/>
    <c:dispBlanksAs val="gap"/>
    <c:showDLblsOverMax val="0"/>
  </c:chart>
  <c:spPr>
    <a:noFill/>
    <a:ln>
      <a:noFill/>
    </a:ln>
    <a:effectLst/>
  </c:spPr>
  <c:txPr>
    <a:bodyPr/>
    <a:lstStyle/>
    <a:p>
      <a:pPr>
        <a:defRPr/>
      </a:pPr>
      <a:endParaRPr lang="nl-NL"/>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Sheet5!$E$4</c:f>
              <c:strCache>
                <c:ptCount val="1"/>
                <c:pt idx="0">
                  <c:v>0</c:v>
                </c:pt>
              </c:strCache>
            </c:strRef>
          </c:tx>
          <c:spPr>
            <a:ln w="25400" cap="rnd">
              <a:noFill/>
              <a:round/>
            </a:ln>
            <a:effectLst/>
          </c:spPr>
          <c:marker>
            <c:symbol val="diamond"/>
            <c:size val="6"/>
            <c:spPr>
              <a:solidFill>
                <a:schemeClr val="accent1"/>
              </a:solidFill>
              <a:ln w="9525">
                <a:solidFill>
                  <a:schemeClr val="accent1"/>
                </a:solidFill>
                <a:round/>
              </a:ln>
              <a:effectLst/>
            </c:spPr>
          </c:marker>
          <c:xVal>
            <c:numRef>
              <c:f>Sheet5!$C$4:$C$7</c:f>
              <c:numCache>
                <c:formatCode>General</c:formatCode>
                <c:ptCount val="4"/>
                <c:pt idx="0">
                  <c:v>1</c:v>
                </c:pt>
                <c:pt idx="1">
                  <c:v>1</c:v>
                </c:pt>
                <c:pt idx="2">
                  <c:v>2</c:v>
                </c:pt>
                <c:pt idx="3">
                  <c:v>4</c:v>
                </c:pt>
              </c:numCache>
            </c:numRef>
          </c:xVal>
          <c:yVal>
            <c:numRef>
              <c:f>Sheet5!$D$4:$D$7</c:f>
              <c:numCache>
                <c:formatCode>General</c:formatCode>
                <c:ptCount val="4"/>
                <c:pt idx="0">
                  <c:v>2</c:v>
                </c:pt>
                <c:pt idx="1">
                  <c:v>3</c:v>
                </c:pt>
                <c:pt idx="2">
                  <c:v>2</c:v>
                </c:pt>
                <c:pt idx="3">
                  <c:v>2</c:v>
                </c:pt>
              </c:numCache>
            </c:numRef>
          </c:yVal>
          <c:smooth val="0"/>
          <c:extLst>
            <c:ext xmlns:c16="http://schemas.microsoft.com/office/drawing/2014/chart" uri="{C3380CC4-5D6E-409C-BE32-E72D297353CC}">
              <c16:uniqueId val="{00000000-EB59-483D-A22C-764242D7089B}"/>
            </c:ext>
          </c:extLst>
        </c:ser>
        <c:ser>
          <c:idx val="1"/>
          <c:order val="1"/>
          <c:tx>
            <c:strRef>
              <c:f>Sheet5!$E$8</c:f>
              <c:strCache>
                <c:ptCount val="1"/>
                <c:pt idx="0">
                  <c:v>1</c:v>
                </c:pt>
              </c:strCache>
            </c:strRef>
          </c:tx>
          <c:spPr>
            <a:ln w="25400" cap="rnd">
              <a:noFill/>
              <a:round/>
            </a:ln>
            <a:effectLst/>
          </c:spPr>
          <c:marker>
            <c:symbol val="square"/>
            <c:size val="6"/>
            <c:spPr>
              <a:solidFill>
                <a:schemeClr val="accent2"/>
              </a:solidFill>
              <a:ln w="9525">
                <a:solidFill>
                  <a:schemeClr val="accent2"/>
                </a:solidFill>
                <a:round/>
              </a:ln>
              <a:effectLst/>
            </c:spPr>
          </c:marker>
          <c:xVal>
            <c:numRef>
              <c:f>Sheet5!$C$8:$C$11</c:f>
              <c:numCache>
                <c:formatCode>General</c:formatCode>
                <c:ptCount val="4"/>
                <c:pt idx="0">
                  <c:v>2</c:v>
                </c:pt>
                <c:pt idx="1">
                  <c:v>2</c:v>
                </c:pt>
                <c:pt idx="2">
                  <c:v>2</c:v>
                </c:pt>
                <c:pt idx="3">
                  <c:v>1</c:v>
                </c:pt>
              </c:numCache>
            </c:numRef>
          </c:xVal>
          <c:yVal>
            <c:numRef>
              <c:f>Sheet5!$D$8:$D$11</c:f>
              <c:numCache>
                <c:formatCode>General</c:formatCode>
                <c:ptCount val="4"/>
                <c:pt idx="0">
                  <c:v>4</c:v>
                </c:pt>
                <c:pt idx="1">
                  <c:v>1</c:v>
                </c:pt>
                <c:pt idx="2">
                  <c:v>3</c:v>
                </c:pt>
                <c:pt idx="3">
                  <c:v>4</c:v>
                </c:pt>
              </c:numCache>
            </c:numRef>
          </c:yVal>
          <c:smooth val="0"/>
          <c:extLst>
            <c:ext xmlns:c16="http://schemas.microsoft.com/office/drawing/2014/chart" uri="{C3380CC4-5D6E-409C-BE32-E72D297353CC}">
              <c16:uniqueId val="{00000001-EB59-483D-A22C-764242D7089B}"/>
            </c:ext>
          </c:extLst>
        </c:ser>
        <c:dLbls>
          <c:showLegendKey val="0"/>
          <c:showVal val="0"/>
          <c:showCatName val="0"/>
          <c:showSerName val="0"/>
          <c:showPercent val="0"/>
          <c:showBubbleSize val="0"/>
        </c:dLbls>
        <c:axId val="495073480"/>
        <c:axId val="495073808"/>
      </c:scatterChart>
      <c:valAx>
        <c:axId val="49507348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nl-NL"/>
                  <a:t>x</a:t>
                </a:r>
              </a:p>
            </c:rich>
          </c:tx>
          <c:overlay val="0"/>
          <c:spPr>
            <a:noFill/>
            <a:ln>
              <a:noFill/>
            </a:ln>
            <a:effectLst/>
          </c:spPr>
          <c:txPr>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nl-NL"/>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nl-NL"/>
          </a:p>
        </c:txPr>
        <c:crossAx val="495073808"/>
        <c:crosses val="autoZero"/>
        <c:crossBetween val="midCat"/>
      </c:valAx>
      <c:valAx>
        <c:axId val="4950738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nl-NL"/>
                  <a:t>y</a:t>
                </a:r>
              </a:p>
            </c:rich>
          </c:tx>
          <c:overlay val="0"/>
          <c:spPr>
            <a:noFill/>
            <a:ln>
              <a:noFill/>
            </a:ln>
            <a:effectLst/>
          </c:spPr>
          <c:txPr>
            <a:bodyPr rot="0" spcFirstLastPara="1" vertOverflow="ellipsis"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nl-NL"/>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nl-NL"/>
          </a:p>
        </c:txPr>
        <c:crossAx val="495073480"/>
        <c:crosses val="autoZero"/>
        <c:crossBetween val="midCat"/>
        <c:majorUnit val="1"/>
      </c:valAx>
      <c:spPr>
        <a:noFill/>
        <a:ln>
          <a:noFill/>
        </a:ln>
        <a:effectLst/>
      </c:spPr>
    </c:plotArea>
    <c:plotVisOnly val="1"/>
    <c:dispBlanksAs val="gap"/>
    <c:showDLblsOverMax val="0"/>
  </c:chart>
  <c:spPr>
    <a:noFill/>
    <a:ln>
      <a:noFill/>
    </a:ln>
    <a:effectLst/>
  </c:spPr>
  <c:txPr>
    <a:bodyPr/>
    <a:lstStyle/>
    <a:p>
      <a:pPr>
        <a:defRPr/>
      </a:pPr>
      <a:endParaRPr lang="nl-N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1">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1">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41">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41">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41">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41">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41">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41">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41">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0:42:18.050"/>
    </inkml:context>
    <inkml:brush xml:id="br0">
      <inkml:brushProperty name="width" value="0.05" units="cm"/>
      <inkml:brushProperty name="height" value="0.05" units="cm"/>
      <inkml:brushProperty name="color" value="#E71224"/>
    </inkml:brush>
  </inkml:definitions>
  <inkml:trace contextRef="#ctx0" brushRef="#br0">5658 735 6822,'0'0'759,"-30"-24"-423,-3-4-156,-16-13 445,-90-57 1,57 47 397,-3 3 0,-1 4 0,-2 4 0,-2 4 0,-119-31 1,44 30-957,-212-21 0,-167 15-211,61 7 79,261 12 59,-594-35 1064,754 59-1014,1 2 1,0 3-1,0 3 1,0 3-1,-106 32 0,56-1-38,1 6-1,2 4 1,-192 125-1,-256 254 22,329-221-22,187-167-5,1 1 0,2 3 0,-35 58 0,59-83-4,1 1 0,1 0 0,1 0 0,1 1 0,1 1 0,2 0 0,0 0 0,1 0 0,2 0 0,1 1 0,0-1 0,5 44 0,1-36 8,1-1 1,2 1-1,1-1 0,1 0 0,2-1 0,2 0 0,0-1 0,2 0 0,22 32 0,8 0 26,2-1-1,3-3 1,2-2-1,3-2 1,2-3 0,2-2-1,3-3 1,70 41-1,-6-14 12,3-6-1,3-6 0,190 61 0,-102-56 41,260 43 0,239-10-19,708-56 61,-1242-52-110,0-8 0,248-55 0,-284 36-95,-2-8 0,-1-5 1,172-86-1,-231 92-328,-2-3 1,-3-4-1,-1-3 0,-3-4 1,87-83-1,-130 106 77,-1-1 0,-2-1-1,-1-2 1,-2-2 0,-2 0 0,-2-2-1,-2 0 1,-1-2 0,-2-1-1,-3 0 1,-1-1 0,12-62 0,-21 71 123,-3-1 0,-1-1 0,-1 1 1,-3 0-1,-8-65 0,4 74 79,-1 1 1,-1 0-1,-2 0 1,0 0-1,-2 1 0,-1 0 1,-2 1-1,-19-29 0,11 26-58,-1 1 1,-1 1-1,-2 2 0,-1 0 0,-1 1 0,0 2 0,-37-21 1,8 8-76,-2 3 0,-2 3 0,0 2 1,-67-19-1,36 20 68,-2 4 0,-188-20 1,-258 27-675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6FD2BC-8D26-4779-9EBB-52B47642B192}" type="datetimeFigureOut">
              <a:rPr lang="nl-NL" smtClean="0"/>
              <a:t>31-3-2025</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9F6243-070C-42E7-9D47-48BAC33B8CC1}" type="slidenum">
              <a:rPr lang="nl-NL" smtClean="0"/>
              <a:t>‹#›</a:t>
            </a:fld>
            <a:endParaRPr lang="nl-NL"/>
          </a:p>
        </p:txBody>
      </p:sp>
    </p:spTree>
    <p:extLst>
      <p:ext uri="{BB962C8B-B14F-4D97-AF65-F5344CB8AC3E}">
        <p14:creationId xmlns:p14="http://schemas.microsoft.com/office/powerpoint/2010/main" val="42233618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appsforgood.org/courses/machine-learning-std/launch"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appsforgood.org/courses/machine-learning-std/launch"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David_H._Hubel"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s://www.ncbi.nlm.nih.gov/pmc/articles/PMC1359523/" TargetMode="External"/><Relationship Id="rId4" Type="http://schemas.openxmlformats.org/officeDocument/2006/relationships/hyperlink" Target="https://en.wikipedia.org/wiki/Torsten_Wiesel"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85800" y="1143000"/>
            <a:ext cx="5486400" cy="3086100"/>
          </a:xfrm>
        </p:spPr>
      </p:sp>
      <p:sp>
        <p:nvSpPr>
          <p:cNvPr id="3" name="Tijdelijke aanduiding voor notities 2"/>
          <p:cNvSpPr>
            <a:spLocks noGrp="1"/>
          </p:cNvSpPr>
          <p:nvPr>
            <p:ph type="body" idx="1"/>
          </p:nvPr>
        </p:nvSpPr>
        <p:spPr/>
        <p:txBody>
          <a:bodyPr/>
          <a:lstStyle/>
          <a:p>
            <a:r>
              <a:rPr lang="nl-NL"/>
              <a:t>Source: https://www.youtube.com/watch?v=ZVR2Way4nwQ</a:t>
            </a:r>
          </a:p>
          <a:p>
            <a:endParaRPr lang="nl-NL"/>
          </a:p>
        </p:txBody>
      </p:sp>
      <p:sp>
        <p:nvSpPr>
          <p:cNvPr id="4" name="Tijdelijke aanduiding voor dianummer 3"/>
          <p:cNvSpPr>
            <a:spLocks noGrp="1"/>
          </p:cNvSpPr>
          <p:nvPr>
            <p:ph type="sldNum" sz="quarter" idx="10"/>
          </p:nvPr>
        </p:nvSpPr>
        <p:spPr/>
        <p:txBody>
          <a:bodyPr/>
          <a:lstStyle/>
          <a:p>
            <a:fld id="{2DBE2D8D-0045-4896-94FB-3A80602FDFCD}" type="slidenum">
              <a:rPr lang="nl-NL" smtClean="0"/>
              <a:t>1</a:t>
            </a:fld>
            <a:endParaRPr lang="nl-NL"/>
          </a:p>
        </p:txBody>
      </p:sp>
    </p:spTree>
    <p:extLst>
      <p:ext uri="{BB962C8B-B14F-4D97-AF65-F5344CB8AC3E}">
        <p14:creationId xmlns:p14="http://schemas.microsoft.com/office/powerpoint/2010/main" val="1173995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State of </a:t>
            </a:r>
            <a:r>
              <a:rPr lang="nl-NL" dirty="0" err="1"/>
              <a:t>the</a:t>
            </a:r>
            <a:r>
              <a:rPr lang="nl-NL" dirty="0"/>
              <a:t> art</a:t>
            </a:r>
            <a:r>
              <a:rPr lang="nl-NL" baseline="0" dirty="0"/>
              <a:t> in </a:t>
            </a:r>
            <a:r>
              <a:rPr lang="nl-NL" baseline="0" dirty="0" err="1"/>
              <a:t>the</a:t>
            </a:r>
            <a:r>
              <a:rPr lang="nl-NL" baseline="0" dirty="0"/>
              <a:t> </a:t>
            </a:r>
            <a:r>
              <a:rPr lang="nl-NL" baseline="0" dirty="0" err="1"/>
              <a:t>hunderds</a:t>
            </a:r>
            <a:r>
              <a:rPr lang="nl-NL" baseline="0" dirty="0"/>
              <a:t> of </a:t>
            </a:r>
            <a:r>
              <a:rPr lang="nl-NL" baseline="0" dirty="0" err="1"/>
              <a:t>millions</a:t>
            </a:r>
            <a:r>
              <a:rPr lang="nl-NL" baseline="0" dirty="0"/>
              <a:t> of </a:t>
            </a:r>
            <a:r>
              <a:rPr lang="nl-NL" baseline="0" dirty="0" err="1"/>
              <a:t>params</a:t>
            </a:r>
            <a:r>
              <a:rPr lang="nl-NL" baseline="0" dirty="0"/>
              <a:t>. </a:t>
            </a:r>
            <a:r>
              <a:rPr lang="nl-NL" baseline="0" dirty="0" err="1"/>
              <a:t>Sometimes</a:t>
            </a:r>
            <a:r>
              <a:rPr lang="nl-NL" baseline="0" dirty="0"/>
              <a:t> </a:t>
            </a:r>
            <a:r>
              <a:rPr lang="nl-NL" baseline="0" dirty="0" err="1"/>
              <a:t>literally</a:t>
            </a:r>
            <a:r>
              <a:rPr lang="nl-NL" baseline="0" dirty="0"/>
              <a:t> more </a:t>
            </a:r>
            <a:r>
              <a:rPr lang="nl-NL" baseline="0" dirty="0" err="1"/>
              <a:t>than</a:t>
            </a:r>
            <a:r>
              <a:rPr lang="nl-NL" baseline="0" dirty="0"/>
              <a:t> 1 BILLION.</a:t>
            </a:r>
            <a:endParaRPr lang="nl-NL" dirty="0"/>
          </a:p>
        </p:txBody>
      </p:sp>
      <p:sp>
        <p:nvSpPr>
          <p:cNvPr id="4" name="Slide Number Placeholder 3"/>
          <p:cNvSpPr>
            <a:spLocks noGrp="1"/>
          </p:cNvSpPr>
          <p:nvPr>
            <p:ph type="sldNum" sz="quarter" idx="10"/>
          </p:nvPr>
        </p:nvSpPr>
        <p:spPr/>
        <p:txBody>
          <a:bodyPr/>
          <a:lstStyle/>
          <a:p>
            <a:fld id="{07B3CB31-D954-44AB-B336-CBD78C254FE7}" type="slidenum">
              <a:rPr lang="nl-NL" smtClean="0"/>
              <a:t>21</a:t>
            </a:fld>
            <a:endParaRPr lang="nl-NL"/>
          </a:p>
        </p:txBody>
      </p:sp>
    </p:spTree>
    <p:extLst>
      <p:ext uri="{BB962C8B-B14F-4D97-AF65-F5344CB8AC3E}">
        <p14:creationId xmlns:p14="http://schemas.microsoft.com/office/powerpoint/2010/main" val="21818416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Source: </a:t>
            </a:r>
            <a:r>
              <a:rPr lang="en-US" dirty="0">
                <a:hlinkClick r:id="rId3"/>
              </a:rPr>
              <a:t>What is machine learning? | Apps For Good</a:t>
            </a:r>
            <a:endParaRPr lang="en-GB" dirty="0"/>
          </a:p>
          <a:p>
            <a:endParaRPr lang="en-GB" dirty="0"/>
          </a:p>
        </p:txBody>
      </p:sp>
      <p:sp>
        <p:nvSpPr>
          <p:cNvPr id="4" name="Slide Number Placeholder 3"/>
          <p:cNvSpPr>
            <a:spLocks noGrp="1"/>
          </p:cNvSpPr>
          <p:nvPr>
            <p:ph type="sldNum" sz="quarter" idx="5"/>
          </p:nvPr>
        </p:nvSpPr>
        <p:spPr/>
        <p:txBody>
          <a:bodyPr/>
          <a:lstStyle/>
          <a:p>
            <a:fld id="{107199E9-9635-4025-B660-7989FA7864DD}" type="slidenum">
              <a:rPr lang="en-GB" smtClean="0"/>
              <a:t>23</a:t>
            </a:fld>
            <a:endParaRPr lang="en-GB"/>
          </a:p>
        </p:txBody>
      </p:sp>
    </p:spTree>
    <p:extLst>
      <p:ext uri="{BB962C8B-B14F-4D97-AF65-F5344CB8AC3E}">
        <p14:creationId xmlns:p14="http://schemas.microsoft.com/office/powerpoint/2010/main" val="10495758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Source: </a:t>
            </a:r>
            <a:r>
              <a:rPr lang="en-US" dirty="0">
                <a:hlinkClick r:id="rId3"/>
              </a:rPr>
              <a:t>What is machine learning? | Apps For Good</a:t>
            </a:r>
            <a:endParaRPr lang="en-GB" dirty="0"/>
          </a:p>
          <a:p>
            <a:endParaRPr lang="en-GB" dirty="0"/>
          </a:p>
        </p:txBody>
      </p:sp>
      <p:sp>
        <p:nvSpPr>
          <p:cNvPr id="4" name="Slide Number Placeholder 3"/>
          <p:cNvSpPr>
            <a:spLocks noGrp="1"/>
          </p:cNvSpPr>
          <p:nvPr>
            <p:ph type="sldNum" sz="quarter" idx="5"/>
          </p:nvPr>
        </p:nvSpPr>
        <p:spPr/>
        <p:txBody>
          <a:bodyPr/>
          <a:lstStyle/>
          <a:p>
            <a:fld id="{107199E9-9635-4025-B660-7989FA7864DD}" type="slidenum">
              <a:rPr lang="en-GB" smtClean="0"/>
              <a:t>24</a:t>
            </a:fld>
            <a:endParaRPr lang="en-GB"/>
          </a:p>
        </p:txBody>
      </p:sp>
    </p:spTree>
    <p:extLst>
      <p:ext uri="{BB962C8B-B14F-4D97-AF65-F5344CB8AC3E}">
        <p14:creationId xmlns:p14="http://schemas.microsoft.com/office/powerpoint/2010/main" val="23731559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Source Sans Pro" panose="020B0503030403020204" pitchFamily="34" charset="0"/>
              </a:rPr>
              <a:t>During the 1960s, neurophysiologists </a:t>
            </a:r>
            <a:r>
              <a:rPr lang="en-US" b="0" i="0" u="none" strike="noStrike" dirty="0">
                <a:solidFill>
                  <a:srgbClr val="000000"/>
                </a:solidFill>
                <a:effectLst/>
                <a:latin typeface="Source Sans Pro" panose="020B0503030403020204" pitchFamily="34" charset="0"/>
                <a:hlinkClick r:id="rId3"/>
              </a:rPr>
              <a:t>David Hubel</a:t>
            </a:r>
            <a:r>
              <a:rPr lang="en-US" b="0" i="0" dirty="0">
                <a:solidFill>
                  <a:srgbClr val="333333"/>
                </a:solidFill>
                <a:effectLst/>
                <a:latin typeface="Source Sans Pro" panose="020B0503030403020204" pitchFamily="34" charset="0"/>
              </a:rPr>
              <a:t> and </a:t>
            </a:r>
            <a:r>
              <a:rPr lang="en-US" b="0" i="0" u="none" strike="noStrike" dirty="0" err="1">
                <a:solidFill>
                  <a:srgbClr val="000000"/>
                </a:solidFill>
                <a:effectLst/>
                <a:latin typeface="Source Sans Pro" panose="020B0503030403020204" pitchFamily="34" charset="0"/>
                <a:hlinkClick r:id="rId4"/>
              </a:rPr>
              <a:t>Torsten</a:t>
            </a:r>
            <a:r>
              <a:rPr lang="en-US" b="0" i="0" u="none" strike="noStrike" dirty="0">
                <a:solidFill>
                  <a:srgbClr val="000000"/>
                </a:solidFill>
                <a:effectLst/>
                <a:latin typeface="Source Sans Pro" panose="020B0503030403020204" pitchFamily="34" charset="0"/>
                <a:hlinkClick r:id="rId4"/>
              </a:rPr>
              <a:t> Wiesel</a:t>
            </a:r>
            <a:r>
              <a:rPr lang="en-US" b="0" i="0" dirty="0">
                <a:solidFill>
                  <a:srgbClr val="333333"/>
                </a:solidFill>
                <a:effectLst/>
                <a:latin typeface="Source Sans Pro" panose="020B0503030403020204" pitchFamily="34" charset="0"/>
              </a:rPr>
              <a:t> conducted a series of experiments to investigate the properties of the visual cortices of animals. In </a:t>
            </a:r>
            <a:r>
              <a:rPr lang="en-US" b="0" i="0" u="none" strike="noStrike" dirty="0">
                <a:solidFill>
                  <a:srgbClr val="000000"/>
                </a:solidFill>
                <a:effectLst/>
                <a:latin typeface="Source Sans Pro" panose="020B0503030403020204" pitchFamily="34" charset="0"/>
                <a:hlinkClick r:id="rId5"/>
              </a:rPr>
              <a:t>one of the most notable experiments</a:t>
            </a:r>
            <a:r>
              <a:rPr lang="en-US" b="0" i="0" dirty="0">
                <a:solidFill>
                  <a:srgbClr val="333333"/>
                </a:solidFill>
                <a:effectLst/>
                <a:latin typeface="Source Sans Pro" panose="020B0503030403020204" pitchFamily="34" charset="0"/>
              </a:rPr>
              <a:t>, they measured the electrical responses from a cat’s brain while stimulating it with simple patterns on a television screen. What they found was that neurons in the early visual cortex are organized in a hierarchical fashion, where the first cells connected to the cat’s retinas are responsible for detecting </a:t>
            </a:r>
            <a:r>
              <a:rPr lang="en-US" b="1" i="0" dirty="0">
                <a:solidFill>
                  <a:srgbClr val="333333"/>
                </a:solidFill>
                <a:effectLst/>
                <a:latin typeface="Source Sans Pro" panose="020B0503030403020204" pitchFamily="34" charset="0"/>
              </a:rPr>
              <a:t>simple patterns </a:t>
            </a:r>
            <a:r>
              <a:rPr lang="en-US" b="0" i="0" dirty="0">
                <a:solidFill>
                  <a:srgbClr val="333333"/>
                </a:solidFill>
                <a:effectLst/>
                <a:latin typeface="Source Sans Pro" panose="020B0503030403020204" pitchFamily="34" charset="0"/>
              </a:rPr>
              <a:t>like edges and bars, followed by later layers responding to more </a:t>
            </a:r>
            <a:r>
              <a:rPr lang="en-US" b="1" i="0" dirty="0">
                <a:solidFill>
                  <a:srgbClr val="333333"/>
                </a:solidFill>
                <a:effectLst/>
                <a:latin typeface="Source Sans Pro" panose="020B0503030403020204" pitchFamily="34" charset="0"/>
              </a:rPr>
              <a:t>complex patterns </a:t>
            </a:r>
            <a:r>
              <a:rPr lang="en-US" b="0" i="0" dirty="0">
                <a:solidFill>
                  <a:srgbClr val="333333"/>
                </a:solidFill>
                <a:effectLst/>
                <a:latin typeface="Source Sans Pro" panose="020B0503030403020204" pitchFamily="34" charset="0"/>
              </a:rPr>
              <a:t>by combining the earlier neuronal activities. In this way the cat was able to recognize patterns in images.</a:t>
            </a:r>
          </a:p>
          <a:p>
            <a:endParaRPr lang="en-US" b="0" i="0" dirty="0">
              <a:solidFill>
                <a:srgbClr val="333333"/>
              </a:solidFill>
              <a:effectLst/>
              <a:latin typeface="Source Sans Pro" panose="020B0503030403020204" pitchFamily="34" charset="0"/>
            </a:endParaRPr>
          </a:p>
          <a:p>
            <a:r>
              <a:rPr lang="en-US" b="0" i="0" dirty="0">
                <a:solidFill>
                  <a:srgbClr val="333333"/>
                </a:solidFill>
                <a:effectLst/>
                <a:latin typeface="Source Sans Pro" panose="020B0503030403020204" pitchFamily="34" charset="0"/>
              </a:rPr>
              <a:t>Source: https://ml4a.github.io/ml4a/convnets/</a:t>
            </a:r>
          </a:p>
        </p:txBody>
      </p:sp>
      <p:sp>
        <p:nvSpPr>
          <p:cNvPr id="4" name="Slide Number Placeholder 3"/>
          <p:cNvSpPr>
            <a:spLocks noGrp="1"/>
          </p:cNvSpPr>
          <p:nvPr>
            <p:ph type="sldNum" sz="quarter" idx="5"/>
          </p:nvPr>
        </p:nvSpPr>
        <p:spPr/>
        <p:txBody>
          <a:bodyPr/>
          <a:lstStyle/>
          <a:p>
            <a:fld id="{107199E9-9635-4025-B660-7989FA7864DD}" type="slidenum">
              <a:rPr lang="en-GB" smtClean="0"/>
              <a:t>25</a:t>
            </a:fld>
            <a:endParaRPr lang="en-GB"/>
          </a:p>
        </p:txBody>
      </p:sp>
    </p:spTree>
    <p:extLst>
      <p:ext uri="{BB962C8B-B14F-4D97-AF65-F5344CB8AC3E}">
        <p14:creationId xmlns:p14="http://schemas.microsoft.com/office/powerpoint/2010/main" val="3431249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07199E9-9635-4025-B660-7989FA7864DD}" type="slidenum">
              <a:rPr lang="en-GB" smtClean="0"/>
              <a:t>26</a:t>
            </a:fld>
            <a:endParaRPr lang="en-GB"/>
          </a:p>
        </p:txBody>
      </p:sp>
    </p:spTree>
    <p:extLst>
      <p:ext uri="{BB962C8B-B14F-4D97-AF65-F5344CB8AC3E}">
        <p14:creationId xmlns:p14="http://schemas.microsoft.com/office/powerpoint/2010/main" val="24116682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Source: https://arxiv.org/ftp/arxiv/papers/2001/2001.07092.pdf </a:t>
            </a:r>
          </a:p>
          <a:p>
            <a:endParaRPr lang="en-GB" dirty="0"/>
          </a:p>
        </p:txBody>
      </p:sp>
      <p:sp>
        <p:nvSpPr>
          <p:cNvPr id="4" name="Slide Number Placeholder 3"/>
          <p:cNvSpPr>
            <a:spLocks noGrp="1"/>
          </p:cNvSpPr>
          <p:nvPr>
            <p:ph type="sldNum" sz="quarter" idx="5"/>
          </p:nvPr>
        </p:nvSpPr>
        <p:spPr/>
        <p:txBody>
          <a:bodyPr/>
          <a:lstStyle/>
          <a:p>
            <a:fld id="{107199E9-9635-4025-B660-7989FA7864DD}" type="slidenum">
              <a:rPr lang="en-GB" smtClean="0"/>
              <a:t>29</a:t>
            </a:fld>
            <a:endParaRPr lang="en-GB"/>
          </a:p>
        </p:txBody>
      </p:sp>
    </p:spTree>
    <p:extLst>
      <p:ext uri="{BB962C8B-B14F-4D97-AF65-F5344CB8AC3E}">
        <p14:creationId xmlns:p14="http://schemas.microsoft.com/office/powerpoint/2010/main" val="134795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Hebbian theory (Hebb’s rule): </a:t>
            </a:r>
            <a:r>
              <a:rPr lang="en-GB" dirty="0"/>
              <a:t>defined the feed forward propagation, the weights will be adjust when performing a task over and over again. Neurons will be triggered by sufficient neighbours.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SNARC</a:t>
            </a:r>
            <a:r>
              <a:rPr lang="en-GB" dirty="0"/>
              <a:t>: had short term and long term memory to learn how to navigate through a virtual maze.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More information about neurons and mathematics: https://www.youtube.com/watch?v=osa3zIEJjgw </a:t>
            </a:r>
          </a:p>
        </p:txBody>
      </p:sp>
      <p:sp>
        <p:nvSpPr>
          <p:cNvPr id="4" name="Slide Number Placeholder 3"/>
          <p:cNvSpPr>
            <a:spLocks noGrp="1"/>
          </p:cNvSpPr>
          <p:nvPr>
            <p:ph type="sldNum" sz="quarter" idx="5"/>
          </p:nvPr>
        </p:nvSpPr>
        <p:spPr/>
        <p:txBody>
          <a:bodyPr/>
          <a:lstStyle/>
          <a:p>
            <a:fld id="{5C3E09A0-7CD3-4980-BA1C-F2ADE8CF60BD}" type="slidenum">
              <a:rPr lang="en-GB" smtClean="0"/>
              <a:t>6</a:t>
            </a:fld>
            <a:endParaRPr lang="en-GB"/>
          </a:p>
        </p:txBody>
      </p:sp>
    </p:spTree>
    <p:extLst>
      <p:ext uri="{BB962C8B-B14F-4D97-AF65-F5344CB8AC3E}">
        <p14:creationId xmlns:p14="http://schemas.microsoft.com/office/powerpoint/2010/main" val="3334743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Neural</a:t>
            </a:r>
            <a:r>
              <a:rPr lang="nl-NL" baseline="0" dirty="0"/>
              <a:t> nets </a:t>
            </a:r>
            <a:r>
              <a:rPr lang="nl-NL" baseline="0" dirty="0" err="1"/>
              <a:t>need</a:t>
            </a:r>
            <a:r>
              <a:rPr lang="nl-NL" baseline="0" dirty="0"/>
              <a:t> </a:t>
            </a:r>
            <a:r>
              <a:rPr lang="nl-NL" baseline="0" dirty="0" err="1"/>
              <a:t>numbers</a:t>
            </a:r>
            <a:r>
              <a:rPr lang="nl-NL" baseline="0" dirty="0"/>
              <a:t>, red = 1, pink = -1 or 0</a:t>
            </a:r>
            <a:endParaRPr lang="nl-NL" dirty="0"/>
          </a:p>
        </p:txBody>
      </p:sp>
      <p:sp>
        <p:nvSpPr>
          <p:cNvPr id="4" name="Slide Number Placeholder 3"/>
          <p:cNvSpPr>
            <a:spLocks noGrp="1"/>
          </p:cNvSpPr>
          <p:nvPr>
            <p:ph type="sldNum" sz="quarter" idx="10"/>
          </p:nvPr>
        </p:nvSpPr>
        <p:spPr/>
        <p:txBody>
          <a:bodyPr/>
          <a:lstStyle/>
          <a:p>
            <a:fld id="{07B3CB31-D954-44AB-B336-CBD78C254FE7}" type="slidenum">
              <a:rPr lang="nl-NL" smtClean="0"/>
              <a:t>10</a:t>
            </a:fld>
            <a:endParaRPr lang="nl-NL"/>
          </a:p>
        </p:txBody>
      </p:sp>
    </p:spTree>
    <p:extLst>
      <p:ext uri="{BB962C8B-B14F-4D97-AF65-F5344CB8AC3E}">
        <p14:creationId xmlns:p14="http://schemas.microsoft.com/office/powerpoint/2010/main" val="3958138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Randomly</a:t>
            </a:r>
            <a:r>
              <a:rPr lang="nl-NL" dirty="0"/>
              <a:t> </a:t>
            </a:r>
            <a:r>
              <a:rPr lang="nl-NL" dirty="0" err="1"/>
              <a:t>assing</a:t>
            </a:r>
            <a:r>
              <a:rPr lang="nl-NL" dirty="0"/>
              <a:t> </a:t>
            </a:r>
            <a:r>
              <a:rPr lang="nl-NL" dirty="0" err="1"/>
              <a:t>numers</a:t>
            </a:r>
            <a:r>
              <a:rPr lang="nl-NL" dirty="0"/>
              <a:t> </a:t>
            </a:r>
            <a:r>
              <a:rPr lang="nl-NL" dirty="0" err="1"/>
              <a:t>to</a:t>
            </a:r>
            <a:r>
              <a:rPr lang="nl-NL" dirty="0"/>
              <a:t> </a:t>
            </a:r>
            <a:r>
              <a:rPr lang="nl-NL" dirty="0" err="1"/>
              <a:t>the</a:t>
            </a:r>
            <a:r>
              <a:rPr lang="nl-NL" dirty="0"/>
              <a:t> </a:t>
            </a:r>
            <a:r>
              <a:rPr lang="nl-NL" dirty="0" err="1"/>
              <a:t>neural</a:t>
            </a:r>
            <a:r>
              <a:rPr lang="nl-NL" dirty="0"/>
              <a:t> </a:t>
            </a:r>
            <a:r>
              <a:rPr lang="nl-NL" dirty="0" err="1"/>
              <a:t>network</a:t>
            </a:r>
            <a:r>
              <a:rPr lang="nl-NL" dirty="0"/>
              <a:t> </a:t>
            </a:r>
            <a:r>
              <a:rPr lang="nl-NL" dirty="0" err="1"/>
              <a:t>so</a:t>
            </a:r>
            <a:r>
              <a:rPr lang="nl-NL" dirty="0"/>
              <a:t> </a:t>
            </a:r>
            <a:r>
              <a:rPr lang="nl-NL" dirty="0" err="1"/>
              <a:t>that</a:t>
            </a:r>
            <a:r>
              <a:rPr lang="nl-NL" dirty="0"/>
              <a:t> </a:t>
            </a:r>
            <a:r>
              <a:rPr lang="nl-NL" dirty="0" err="1"/>
              <a:t>you</a:t>
            </a:r>
            <a:r>
              <a:rPr lang="nl-NL" dirty="0"/>
              <a:t> </a:t>
            </a:r>
            <a:r>
              <a:rPr lang="nl-NL" dirty="0" err="1"/>
              <a:t>can</a:t>
            </a:r>
            <a:r>
              <a:rPr lang="nl-NL" dirty="0"/>
              <a:t> do </a:t>
            </a:r>
            <a:r>
              <a:rPr lang="nl-NL" dirty="0" err="1"/>
              <a:t>calculations</a:t>
            </a:r>
            <a:endParaRPr lang="nl-NL" dirty="0"/>
          </a:p>
        </p:txBody>
      </p:sp>
      <p:sp>
        <p:nvSpPr>
          <p:cNvPr id="4" name="Slide Number Placeholder 3"/>
          <p:cNvSpPr>
            <a:spLocks noGrp="1"/>
          </p:cNvSpPr>
          <p:nvPr>
            <p:ph type="sldNum" sz="quarter" idx="5"/>
          </p:nvPr>
        </p:nvSpPr>
        <p:spPr/>
        <p:txBody>
          <a:bodyPr/>
          <a:lstStyle/>
          <a:p>
            <a:fld id="{119F6243-070C-42E7-9D47-48BAC33B8CC1}" type="slidenum">
              <a:rPr lang="nl-NL" smtClean="0"/>
              <a:t>11</a:t>
            </a:fld>
            <a:endParaRPr lang="nl-NL"/>
          </a:p>
        </p:txBody>
      </p:sp>
    </p:spTree>
    <p:extLst>
      <p:ext uri="{BB962C8B-B14F-4D97-AF65-F5344CB8AC3E}">
        <p14:creationId xmlns:p14="http://schemas.microsoft.com/office/powerpoint/2010/main" val="3690987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Insert</a:t>
            </a:r>
            <a:r>
              <a:rPr lang="nl-NL" dirty="0"/>
              <a:t> </a:t>
            </a:r>
            <a:r>
              <a:rPr lang="nl-NL" dirty="0" err="1"/>
              <a:t>an</a:t>
            </a:r>
            <a:r>
              <a:rPr lang="nl-NL" dirty="0"/>
              <a:t> input </a:t>
            </a:r>
            <a:r>
              <a:rPr lang="nl-NL" dirty="0" err="1"/>
              <a:t>can</a:t>
            </a:r>
            <a:r>
              <a:rPr lang="nl-NL" dirty="0"/>
              <a:t> </a:t>
            </a:r>
            <a:r>
              <a:rPr lang="nl-NL" dirty="0" err="1"/>
              <a:t>be</a:t>
            </a:r>
            <a:r>
              <a:rPr lang="nl-NL" dirty="0"/>
              <a:t> </a:t>
            </a:r>
            <a:r>
              <a:rPr lang="nl-NL" dirty="0" err="1"/>
              <a:t>structured</a:t>
            </a:r>
            <a:r>
              <a:rPr lang="nl-NL" dirty="0"/>
              <a:t> data or </a:t>
            </a:r>
            <a:r>
              <a:rPr lang="nl-NL" dirty="0" err="1"/>
              <a:t>unstructured</a:t>
            </a:r>
            <a:r>
              <a:rPr lang="nl-NL" dirty="0"/>
              <a:t> data like </a:t>
            </a:r>
            <a:r>
              <a:rPr lang="nl-NL" dirty="0" err="1"/>
              <a:t>an</a:t>
            </a:r>
            <a:r>
              <a:rPr lang="nl-NL" dirty="0"/>
              <a:t> image </a:t>
            </a:r>
            <a:r>
              <a:rPr lang="nl-NL" dirty="0" err="1"/>
              <a:t>both</a:t>
            </a:r>
            <a:r>
              <a:rPr lang="nl-NL" dirty="0"/>
              <a:t> x </a:t>
            </a:r>
            <a:r>
              <a:rPr lang="nl-NL" dirty="0" err="1"/>
              <a:t>and</a:t>
            </a:r>
            <a:r>
              <a:rPr lang="nl-NL" dirty="0"/>
              <a:t> y </a:t>
            </a:r>
            <a:r>
              <a:rPr lang="nl-NL" dirty="0" err="1"/>
              <a:t>axis</a:t>
            </a:r>
            <a:r>
              <a:rPr lang="nl-NL" dirty="0"/>
              <a:t> are features </a:t>
            </a:r>
            <a:r>
              <a:rPr lang="nl-NL" dirty="0" err="1"/>
              <a:t>and</a:t>
            </a:r>
            <a:r>
              <a:rPr lang="nl-NL" dirty="0"/>
              <a:t> </a:t>
            </a:r>
            <a:r>
              <a:rPr lang="nl-NL" dirty="0" err="1"/>
              <a:t>you</a:t>
            </a:r>
            <a:r>
              <a:rPr lang="nl-NL" dirty="0"/>
              <a:t> want </a:t>
            </a:r>
            <a:r>
              <a:rPr lang="nl-NL" dirty="0" err="1"/>
              <a:t>to</a:t>
            </a:r>
            <a:r>
              <a:rPr lang="nl-NL" dirty="0"/>
              <a:t> </a:t>
            </a:r>
            <a:r>
              <a:rPr lang="nl-NL" dirty="0" err="1"/>
              <a:t>predict</a:t>
            </a:r>
            <a:r>
              <a:rPr lang="nl-NL" dirty="0"/>
              <a:t> </a:t>
            </a:r>
            <a:r>
              <a:rPr lang="nl-NL" dirty="0" err="1"/>
              <a:t>the</a:t>
            </a:r>
            <a:r>
              <a:rPr lang="nl-NL" dirty="0"/>
              <a:t> class</a:t>
            </a:r>
          </a:p>
          <a:p>
            <a:endParaRPr lang="nl-NL" dirty="0"/>
          </a:p>
        </p:txBody>
      </p:sp>
      <p:sp>
        <p:nvSpPr>
          <p:cNvPr id="4" name="Slide Number Placeholder 3"/>
          <p:cNvSpPr>
            <a:spLocks noGrp="1"/>
          </p:cNvSpPr>
          <p:nvPr>
            <p:ph type="sldNum" sz="quarter" idx="5"/>
          </p:nvPr>
        </p:nvSpPr>
        <p:spPr/>
        <p:txBody>
          <a:bodyPr/>
          <a:lstStyle/>
          <a:p>
            <a:fld id="{119F6243-070C-42E7-9D47-48BAC33B8CC1}" type="slidenum">
              <a:rPr lang="nl-NL" smtClean="0"/>
              <a:t>12</a:t>
            </a:fld>
            <a:endParaRPr lang="nl-NL"/>
          </a:p>
        </p:txBody>
      </p:sp>
    </p:spTree>
    <p:extLst>
      <p:ext uri="{BB962C8B-B14F-4D97-AF65-F5344CB8AC3E}">
        <p14:creationId xmlns:p14="http://schemas.microsoft.com/office/powerpoint/2010/main" val="383395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07199E9-9635-4025-B660-7989FA7864DD}" type="slidenum">
              <a:rPr lang="en-GB" smtClean="0"/>
              <a:t>13</a:t>
            </a:fld>
            <a:endParaRPr lang="en-GB"/>
          </a:p>
        </p:txBody>
      </p:sp>
    </p:spTree>
    <p:extLst>
      <p:ext uri="{BB962C8B-B14F-4D97-AF65-F5344CB8AC3E}">
        <p14:creationId xmlns:p14="http://schemas.microsoft.com/office/powerpoint/2010/main" val="4001707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(0 x ½) + (5 x 1) + (1 x-5)</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Forward propagation</a:t>
            </a:r>
          </a:p>
          <a:p>
            <a:endParaRPr lang="en-GB" dirty="0"/>
          </a:p>
        </p:txBody>
      </p:sp>
      <p:sp>
        <p:nvSpPr>
          <p:cNvPr id="4" name="Slide Number Placeholder 3"/>
          <p:cNvSpPr>
            <a:spLocks noGrp="1"/>
          </p:cNvSpPr>
          <p:nvPr>
            <p:ph type="sldNum" sz="quarter" idx="5"/>
          </p:nvPr>
        </p:nvSpPr>
        <p:spPr/>
        <p:txBody>
          <a:bodyPr/>
          <a:lstStyle/>
          <a:p>
            <a:fld id="{107199E9-9635-4025-B660-7989FA7864DD}" type="slidenum">
              <a:rPr lang="en-GB" smtClean="0"/>
              <a:t>17</a:t>
            </a:fld>
            <a:endParaRPr lang="en-GB"/>
          </a:p>
        </p:txBody>
      </p:sp>
    </p:spTree>
    <p:extLst>
      <p:ext uri="{BB962C8B-B14F-4D97-AF65-F5344CB8AC3E}">
        <p14:creationId xmlns:p14="http://schemas.microsoft.com/office/powerpoint/2010/main" val="1035285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(0 x ½) + (5 x 1.2) + (1 x-5)</a:t>
            </a:r>
          </a:p>
          <a:p>
            <a:r>
              <a:rPr lang="en-GB" dirty="0"/>
              <a:t>Backward propagation</a:t>
            </a:r>
          </a:p>
        </p:txBody>
      </p:sp>
      <p:sp>
        <p:nvSpPr>
          <p:cNvPr id="4" name="Slide Number Placeholder 3"/>
          <p:cNvSpPr>
            <a:spLocks noGrp="1"/>
          </p:cNvSpPr>
          <p:nvPr>
            <p:ph type="sldNum" sz="quarter" idx="5"/>
          </p:nvPr>
        </p:nvSpPr>
        <p:spPr/>
        <p:txBody>
          <a:bodyPr/>
          <a:lstStyle/>
          <a:p>
            <a:fld id="{107199E9-9635-4025-B660-7989FA7864DD}" type="slidenum">
              <a:rPr lang="en-GB" smtClean="0"/>
              <a:t>18</a:t>
            </a:fld>
            <a:endParaRPr lang="en-GB"/>
          </a:p>
        </p:txBody>
      </p:sp>
    </p:spTree>
    <p:extLst>
      <p:ext uri="{BB962C8B-B14F-4D97-AF65-F5344CB8AC3E}">
        <p14:creationId xmlns:p14="http://schemas.microsoft.com/office/powerpoint/2010/main" val="4081173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07B3CB31-D954-44AB-B336-CBD78C254FE7}" type="slidenum">
              <a:rPr lang="nl-NL" smtClean="0"/>
              <a:t>19</a:t>
            </a:fld>
            <a:endParaRPr lang="nl-NL"/>
          </a:p>
        </p:txBody>
      </p:sp>
    </p:spTree>
    <p:extLst>
      <p:ext uri="{BB962C8B-B14F-4D97-AF65-F5344CB8AC3E}">
        <p14:creationId xmlns:p14="http://schemas.microsoft.com/office/powerpoint/2010/main" val="7120728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est"/>
          <p:cNvSpPr>
            <a:spLocks noGrp="1"/>
          </p:cNvSpPr>
          <p:nvPr>
            <p:ph type="ctrTitle"/>
            <p:custDataLst>
              <p:tags r:id="rId1"/>
            </p:custDataLst>
          </p:nvPr>
        </p:nvSpPr>
        <p:spPr>
          <a:xfrm>
            <a:off x="1188000" y="2570400"/>
            <a:ext cx="9864000" cy="356400"/>
          </a:xfrm>
        </p:spPr>
        <p:txBody>
          <a:bodyPr anchor="t" anchorCtr="0"/>
          <a:lstStyle>
            <a:lvl1pPr algn="l">
              <a:defRPr sz="2800" cap="all" baseline="0"/>
            </a:lvl1pPr>
          </a:lstStyle>
          <a:p>
            <a:r>
              <a:rPr lang="nl-NL"/>
              <a:t>Klik om stijl te bewerken</a:t>
            </a:r>
            <a:endParaRPr lang="en-US" dirty="0"/>
          </a:p>
        </p:txBody>
      </p:sp>
      <p:sp>
        <p:nvSpPr>
          <p:cNvPr id="3" name="Test"/>
          <p:cNvSpPr>
            <a:spLocks noGrp="1"/>
          </p:cNvSpPr>
          <p:nvPr>
            <p:ph type="subTitle" idx="1"/>
            <p:custDataLst>
              <p:tags r:id="rId2"/>
            </p:custDataLst>
          </p:nvPr>
        </p:nvSpPr>
        <p:spPr>
          <a:xfrm>
            <a:off x="1188000" y="3110400"/>
            <a:ext cx="9864000" cy="252000"/>
          </a:xfrm>
        </p:spPr>
        <p:txBody>
          <a:bodyPr>
            <a:noAutofit/>
          </a:bodyPr>
          <a:lstStyle>
            <a:lvl1pPr marL="0" indent="0" algn="l">
              <a:buNone/>
              <a:defRPr sz="18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en-US" dirty="0"/>
          </a:p>
        </p:txBody>
      </p:sp>
      <p:sp>
        <p:nvSpPr>
          <p:cNvPr id="5" name="Tijdelijke aanduiding voor datum 4"/>
          <p:cNvSpPr>
            <a:spLocks noGrp="1"/>
          </p:cNvSpPr>
          <p:nvPr>
            <p:ph type="dt" sz="half" idx="10"/>
          </p:nvPr>
        </p:nvSpPr>
        <p:spPr/>
        <p:txBody>
          <a:bodyPr/>
          <a:lstStyle/>
          <a:p>
            <a:fld id="{2B01272F-C17F-4525-A13D-7737166175FC}" type="datetime4">
              <a:rPr lang="nl-NL" smtClean="0"/>
              <a:t>31 maart 2025</a:t>
            </a:fld>
            <a:endParaRPr lang="nl-NL"/>
          </a:p>
        </p:txBody>
      </p:sp>
    </p:spTree>
    <p:extLst>
      <p:ext uri="{BB962C8B-B14F-4D97-AF65-F5344CB8AC3E}">
        <p14:creationId xmlns:p14="http://schemas.microsoft.com/office/powerpoint/2010/main" val="340405098"/>
      </p:ext>
    </p:extLst>
  </p:cSld>
  <p:clrMapOvr>
    <a:masterClrMapping/>
  </p:clrMapOvr>
  <p:hf sldNum="0"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572501" y="1622425"/>
            <a:ext cx="2628900" cy="4284000"/>
          </a:xfrm>
        </p:spPr>
        <p:txBody>
          <a:bodyPr vert="eaVert"/>
          <a:lstStyle/>
          <a:p>
            <a:r>
              <a:rPr lang="nl-NL"/>
              <a:t>Klik om stijl te bewerken</a:t>
            </a:r>
            <a:endParaRPr lang="en-US" dirty="0"/>
          </a:p>
        </p:txBody>
      </p:sp>
      <p:sp>
        <p:nvSpPr>
          <p:cNvPr id="3" name="Vertical Text Placeholder 2"/>
          <p:cNvSpPr>
            <a:spLocks noGrp="1"/>
          </p:cNvSpPr>
          <p:nvPr>
            <p:ph type="body" orient="vert" idx="1"/>
          </p:nvPr>
        </p:nvSpPr>
        <p:spPr>
          <a:xfrm>
            <a:off x="1295401" y="1622425"/>
            <a:ext cx="7124700" cy="4284000"/>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ijdelijke aanduiding voor datum 3"/>
          <p:cNvSpPr>
            <a:spLocks noGrp="1"/>
          </p:cNvSpPr>
          <p:nvPr>
            <p:ph type="dt" sz="half" idx="10"/>
          </p:nvPr>
        </p:nvSpPr>
        <p:spPr/>
        <p:txBody>
          <a:bodyPr/>
          <a:lstStyle/>
          <a:p>
            <a:fld id="{2B01272F-C17F-4525-A13D-7737166175FC}" type="datetime4">
              <a:rPr lang="nl-NL" smtClean="0"/>
              <a:t>31 maart 2025</a:t>
            </a:fld>
            <a:endParaRPr lang="nl-NL"/>
          </a:p>
        </p:txBody>
      </p:sp>
      <p:sp>
        <p:nvSpPr>
          <p:cNvPr id="5" name="Tijdelijke aanduiding voor voettekst 4"/>
          <p:cNvSpPr>
            <a:spLocks noGrp="1"/>
          </p:cNvSpPr>
          <p:nvPr>
            <p:ph type="ftr" sz="quarter" idx="11"/>
          </p:nvPr>
        </p:nvSpPr>
        <p:spPr>
          <a:xfrm>
            <a:off x="1464000" y="6426000"/>
            <a:ext cx="4114800" cy="216000"/>
          </a:xfrm>
          <a:prstGeom prst="rect">
            <a:avLst/>
          </a:prstGeom>
        </p:spPr>
        <p:txBody>
          <a:bodyPr/>
          <a:lstStyle/>
          <a:p>
            <a:endParaRPr lang="nl-NL" dirty="0"/>
          </a:p>
        </p:txBody>
      </p:sp>
      <p:sp>
        <p:nvSpPr>
          <p:cNvPr id="6" name="Tijdelijke aanduiding voor dianummer 5"/>
          <p:cNvSpPr>
            <a:spLocks noGrp="1"/>
          </p:cNvSpPr>
          <p:nvPr>
            <p:ph type="sldNum" sz="quarter" idx="12"/>
          </p:nvPr>
        </p:nvSpPr>
        <p:spPr/>
        <p:txBody>
          <a:bodyPr/>
          <a:lstStyle/>
          <a:p>
            <a:r>
              <a:rPr lang="nl-NL"/>
              <a:t>| </a:t>
            </a:r>
            <a:fld id="{75858F3E-B417-432D-910B-1B0A8C2DCBA3}" type="slidenum">
              <a:rPr lang="nl-NL" smtClean="0"/>
              <a:pPr/>
              <a:t>‹#›</a:t>
            </a:fld>
            <a:endParaRPr lang="nl-NL" dirty="0"/>
          </a:p>
        </p:txBody>
      </p:sp>
    </p:spTree>
    <p:extLst>
      <p:ext uri="{BB962C8B-B14F-4D97-AF65-F5344CB8AC3E}">
        <p14:creationId xmlns:p14="http://schemas.microsoft.com/office/powerpoint/2010/main" val="1123671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el en object">
    <p:spTree>
      <p:nvGrpSpPr>
        <p:cNvPr id="1" name=""/>
        <p:cNvGrpSpPr/>
        <p:nvPr/>
      </p:nvGrpSpPr>
      <p:grpSpPr>
        <a:xfrm>
          <a:off x="0" y="0"/>
          <a:ext cx="0" cy="0"/>
          <a:chOff x="0" y="0"/>
          <a:chExt cx="0" cy="0"/>
        </a:xfrm>
      </p:grpSpPr>
      <p:sp>
        <p:nvSpPr>
          <p:cNvPr id="2" name="Title 1"/>
          <p:cNvSpPr>
            <a:spLocks noGrp="1"/>
          </p:cNvSpPr>
          <p:nvPr>
            <p:ph type="title"/>
          </p:nvPr>
        </p:nvSpPr>
        <p:spPr>
          <a:xfrm>
            <a:off x="1188000" y="918000"/>
            <a:ext cx="7740000" cy="356400"/>
          </a:xfrm>
        </p:spPr>
        <p:txBody>
          <a:bodyPr/>
          <a:lstStyle/>
          <a:p>
            <a:r>
              <a:rPr lang="nl-NL"/>
              <a:t>Klik om stijl te bewerken</a:t>
            </a:r>
            <a:endParaRPr lang="en-US" dirty="0"/>
          </a:p>
        </p:txBody>
      </p:sp>
      <p:sp>
        <p:nvSpPr>
          <p:cNvPr id="3" name="Content Placeholder 2"/>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Tijdelijke aanduiding voor datum 6"/>
          <p:cNvSpPr>
            <a:spLocks noGrp="1"/>
          </p:cNvSpPr>
          <p:nvPr>
            <p:ph type="dt" sz="half" idx="10"/>
          </p:nvPr>
        </p:nvSpPr>
        <p:spPr/>
        <p:txBody>
          <a:bodyPr/>
          <a:lstStyle/>
          <a:p>
            <a:fld id="{2B01272F-C17F-4525-A13D-7737166175FC}" type="datetime4">
              <a:rPr lang="nl-NL" smtClean="0"/>
              <a:t>31 maart 2025</a:t>
            </a:fld>
            <a:endParaRPr lang="nl-NL"/>
          </a:p>
        </p:txBody>
      </p:sp>
      <p:sp>
        <p:nvSpPr>
          <p:cNvPr id="8" name="Tijdelijke aanduiding voor dianummer 7"/>
          <p:cNvSpPr>
            <a:spLocks noGrp="1"/>
          </p:cNvSpPr>
          <p:nvPr>
            <p:ph type="sldNum" sz="quarter" idx="11"/>
          </p:nvPr>
        </p:nvSpPr>
        <p:spPr/>
        <p:txBody>
          <a:bodyPr/>
          <a:lstStyle/>
          <a:p>
            <a:r>
              <a:rPr lang="nl-NL"/>
              <a:t>| </a:t>
            </a:r>
            <a:fld id="{75858F3E-B417-432D-910B-1B0A8C2DCBA3}" type="slidenum">
              <a:rPr lang="nl-NL" smtClean="0"/>
              <a:pPr/>
              <a:t>‹#›</a:t>
            </a:fld>
            <a:endParaRPr lang="nl-NL" dirty="0"/>
          </a:p>
        </p:txBody>
      </p:sp>
    </p:spTree>
    <p:extLst>
      <p:ext uri="{BB962C8B-B14F-4D97-AF65-F5344CB8AC3E}">
        <p14:creationId xmlns:p14="http://schemas.microsoft.com/office/powerpoint/2010/main" val="4273052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p:nvPr>
        </p:nvSpPr>
        <p:spPr>
          <a:xfrm>
            <a:off x="1188000" y="5086800"/>
            <a:ext cx="9264000" cy="360000"/>
          </a:xfrm>
        </p:spPr>
        <p:txBody>
          <a:bodyPr anchor="b"/>
          <a:lstStyle>
            <a:lvl1pPr>
              <a:defRPr sz="2600" cap="all" baseline="0"/>
            </a:lvl1pPr>
          </a:lstStyle>
          <a:p>
            <a:r>
              <a:rPr lang="nl-NL"/>
              <a:t>Klik om stijl te bewerken</a:t>
            </a:r>
            <a:endParaRPr lang="en-US" dirty="0"/>
          </a:p>
        </p:txBody>
      </p:sp>
      <p:sp>
        <p:nvSpPr>
          <p:cNvPr id="3" name="Text Placeholder 2"/>
          <p:cNvSpPr>
            <a:spLocks noGrp="1"/>
          </p:cNvSpPr>
          <p:nvPr>
            <p:ph type="body" idx="1"/>
          </p:nvPr>
        </p:nvSpPr>
        <p:spPr>
          <a:xfrm>
            <a:off x="1187999" y="918000"/>
            <a:ext cx="7740000" cy="3877200"/>
          </a:xfrm>
        </p:spPr>
        <p:txBody>
          <a:bodyPr anchor="b" anchorCtr="0">
            <a:normAutofit/>
          </a:bodyPr>
          <a:lstStyle>
            <a:lvl1pPr marL="0" indent="0">
              <a:buNone/>
              <a:defRPr sz="1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7" name="Tijdelijke aanduiding voor datum 6"/>
          <p:cNvSpPr>
            <a:spLocks noGrp="1"/>
          </p:cNvSpPr>
          <p:nvPr>
            <p:ph type="dt" sz="half" idx="10"/>
          </p:nvPr>
        </p:nvSpPr>
        <p:spPr/>
        <p:txBody>
          <a:bodyPr/>
          <a:lstStyle/>
          <a:p>
            <a:fld id="{2B01272F-C17F-4525-A13D-7737166175FC}" type="datetime4">
              <a:rPr lang="nl-NL" smtClean="0"/>
              <a:t>31 maart 2025</a:t>
            </a:fld>
            <a:endParaRPr lang="nl-NL"/>
          </a:p>
        </p:txBody>
      </p:sp>
      <p:sp>
        <p:nvSpPr>
          <p:cNvPr id="8" name="Tijdelijke aanduiding voor dianummer 7"/>
          <p:cNvSpPr>
            <a:spLocks noGrp="1"/>
          </p:cNvSpPr>
          <p:nvPr>
            <p:ph type="sldNum" sz="quarter" idx="11"/>
          </p:nvPr>
        </p:nvSpPr>
        <p:spPr/>
        <p:txBody>
          <a:bodyPr/>
          <a:lstStyle/>
          <a:p>
            <a:r>
              <a:rPr lang="nl-NL"/>
              <a:t>| </a:t>
            </a:r>
            <a:fld id="{75858F3E-B417-432D-910B-1B0A8C2DCBA3}" type="slidenum">
              <a:rPr lang="nl-NL" smtClean="0"/>
              <a:pPr/>
              <a:t>‹#›</a:t>
            </a:fld>
            <a:endParaRPr lang="nl-NL" dirty="0"/>
          </a:p>
        </p:txBody>
      </p:sp>
    </p:spTree>
    <p:extLst>
      <p:ext uri="{BB962C8B-B14F-4D97-AF65-F5344CB8AC3E}">
        <p14:creationId xmlns:p14="http://schemas.microsoft.com/office/powerpoint/2010/main" val="1806375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sz="half" idx="1"/>
          </p:nvPr>
        </p:nvSpPr>
        <p:spPr>
          <a:xfrm>
            <a:off x="1188000" y="2124000"/>
            <a:ext cx="4644000" cy="38772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Content Placeholder 3"/>
          <p:cNvSpPr>
            <a:spLocks noGrp="1"/>
          </p:cNvSpPr>
          <p:nvPr>
            <p:ph sz="half" idx="2"/>
          </p:nvPr>
        </p:nvSpPr>
        <p:spPr>
          <a:xfrm>
            <a:off x="6264000" y="2124000"/>
            <a:ext cx="4644000" cy="38772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8" name="Tijdelijke aanduiding voor datum 7"/>
          <p:cNvSpPr>
            <a:spLocks noGrp="1"/>
          </p:cNvSpPr>
          <p:nvPr>
            <p:ph type="dt" sz="half" idx="10"/>
          </p:nvPr>
        </p:nvSpPr>
        <p:spPr/>
        <p:txBody>
          <a:bodyPr/>
          <a:lstStyle/>
          <a:p>
            <a:fld id="{2B01272F-C17F-4525-A13D-7737166175FC}" type="datetime4">
              <a:rPr lang="nl-NL" smtClean="0"/>
              <a:t>31 maart 2025</a:t>
            </a:fld>
            <a:endParaRPr lang="nl-NL"/>
          </a:p>
        </p:txBody>
      </p:sp>
      <p:sp>
        <p:nvSpPr>
          <p:cNvPr id="9" name="Tijdelijke aanduiding voor dianummer 8"/>
          <p:cNvSpPr>
            <a:spLocks noGrp="1"/>
          </p:cNvSpPr>
          <p:nvPr>
            <p:ph type="sldNum" sz="quarter" idx="11"/>
          </p:nvPr>
        </p:nvSpPr>
        <p:spPr/>
        <p:txBody>
          <a:bodyPr/>
          <a:lstStyle/>
          <a:p>
            <a:r>
              <a:rPr lang="nl-NL"/>
              <a:t>| </a:t>
            </a:r>
            <a:fld id="{75858F3E-B417-432D-910B-1B0A8C2DCBA3}" type="slidenum">
              <a:rPr lang="nl-NL" smtClean="0"/>
              <a:pPr/>
              <a:t>‹#›</a:t>
            </a:fld>
            <a:endParaRPr lang="nl-NL" dirty="0"/>
          </a:p>
        </p:txBody>
      </p:sp>
    </p:spTree>
    <p:extLst>
      <p:ext uri="{BB962C8B-B14F-4D97-AF65-F5344CB8AC3E}">
        <p14:creationId xmlns:p14="http://schemas.microsoft.com/office/powerpoint/2010/main" val="30063195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a:xfrm>
            <a:off x="1188000" y="918000"/>
            <a:ext cx="7740000" cy="356400"/>
          </a:xfrm>
        </p:spPr>
        <p:txBody>
          <a:bodyPr/>
          <a:lstStyle/>
          <a:p>
            <a:r>
              <a:rPr lang="nl-NL"/>
              <a:t>Klik om stijl te bewerken</a:t>
            </a:r>
            <a:endParaRPr lang="en-US" dirty="0"/>
          </a:p>
        </p:txBody>
      </p:sp>
      <p:sp>
        <p:nvSpPr>
          <p:cNvPr id="3" name="Text Placeholder 2"/>
          <p:cNvSpPr>
            <a:spLocks noGrp="1"/>
          </p:cNvSpPr>
          <p:nvPr>
            <p:ph type="body" idx="1"/>
          </p:nvPr>
        </p:nvSpPr>
        <p:spPr>
          <a:xfrm>
            <a:off x="1188000" y="1533600"/>
            <a:ext cx="4644000" cy="640800"/>
          </a:xfrm>
        </p:spPr>
        <p:txBody>
          <a:bodyPr anchor="t" anchorCtr="0">
            <a:norm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Content Placeholder 3"/>
          <p:cNvSpPr>
            <a:spLocks noGrp="1"/>
          </p:cNvSpPr>
          <p:nvPr>
            <p:ph sz="half" idx="2"/>
          </p:nvPr>
        </p:nvSpPr>
        <p:spPr>
          <a:xfrm>
            <a:off x="1188000" y="2174400"/>
            <a:ext cx="4644000" cy="39528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Text Placeholder 4"/>
          <p:cNvSpPr>
            <a:spLocks noGrp="1"/>
          </p:cNvSpPr>
          <p:nvPr>
            <p:ph type="body" sz="quarter" idx="3"/>
          </p:nvPr>
        </p:nvSpPr>
        <p:spPr>
          <a:xfrm>
            <a:off x="6264000" y="1533600"/>
            <a:ext cx="4644000" cy="640800"/>
          </a:xfrm>
        </p:spPr>
        <p:txBody>
          <a:bodyPr anchor="t" anchorCtr="0">
            <a:norm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Content Placeholder 5"/>
          <p:cNvSpPr>
            <a:spLocks noGrp="1"/>
          </p:cNvSpPr>
          <p:nvPr>
            <p:ph sz="quarter" idx="4"/>
          </p:nvPr>
        </p:nvSpPr>
        <p:spPr>
          <a:xfrm>
            <a:off x="6264000" y="2174400"/>
            <a:ext cx="4644000" cy="39528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10" name="Tijdelijke aanduiding voor datum 9"/>
          <p:cNvSpPr>
            <a:spLocks noGrp="1"/>
          </p:cNvSpPr>
          <p:nvPr>
            <p:ph type="dt" sz="half" idx="10"/>
          </p:nvPr>
        </p:nvSpPr>
        <p:spPr/>
        <p:txBody>
          <a:bodyPr/>
          <a:lstStyle/>
          <a:p>
            <a:fld id="{2B01272F-C17F-4525-A13D-7737166175FC}" type="datetime4">
              <a:rPr lang="nl-NL" smtClean="0"/>
              <a:t>31 maart 2025</a:t>
            </a:fld>
            <a:endParaRPr lang="nl-NL"/>
          </a:p>
        </p:txBody>
      </p:sp>
      <p:sp>
        <p:nvSpPr>
          <p:cNvPr id="11" name="Tijdelijke aanduiding voor dianummer 10"/>
          <p:cNvSpPr>
            <a:spLocks noGrp="1"/>
          </p:cNvSpPr>
          <p:nvPr>
            <p:ph type="sldNum" sz="quarter" idx="11"/>
          </p:nvPr>
        </p:nvSpPr>
        <p:spPr/>
        <p:txBody>
          <a:bodyPr/>
          <a:lstStyle/>
          <a:p>
            <a:r>
              <a:rPr lang="nl-NL"/>
              <a:t>| </a:t>
            </a:r>
            <a:fld id="{75858F3E-B417-432D-910B-1B0A8C2DCBA3}" type="slidenum">
              <a:rPr lang="nl-NL" smtClean="0"/>
              <a:pPr/>
              <a:t>‹#›</a:t>
            </a:fld>
            <a:endParaRPr lang="nl-NL" dirty="0"/>
          </a:p>
        </p:txBody>
      </p:sp>
    </p:spTree>
    <p:extLst>
      <p:ext uri="{BB962C8B-B14F-4D97-AF65-F5344CB8AC3E}">
        <p14:creationId xmlns:p14="http://schemas.microsoft.com/office/powerpoint/2010/main" val="3118469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6" name="Tijdelijke aanduiding voor datum 5"/>
          <p:cNvSpPr>
            <a:spLocks noGrp="1"/>
          </p:cNvSpPr>
          <p:nvPr>
            <p:ph type="dt" sz="half" idx="10"/>
          </p:nvPr>
        </p:nvSpPr>
        <p:spPr/>
        <p:txBody>
          <a:bodyPr/>
          <a:lstStyle/>
          <a:p>
            <a:fld id="{2B01272F-C17F-4525-A13D-7737166175FC}" type="datetime4">
              <a:rPr lang="nl-NL" smtClean="0"/>
              <a:t>31 maart 2025</a:t>
            </a:fld>
            <a:endParaRPr lang="nl-NL"/>
          </a:p>
        </p:txBody>
      </p:sp>
      <p:sp>
        <p:nvSpPr>
          <p:cNvPr id="7" name="Tijdelijke aanduiding voor dianummer 6"/>
          <p:cNvSpPr>
            <a:spLocks noGrp="1"/>
          </p:cNvSpPr>
          <p:nvPr>
            <p:ph type="sldNum" sz="quarter" idx="11"/>
          </p:nvPr>
        </p:nvSpPr>
        <p:spPr/>
        <p:txBody>
          <a:bodyPr/>
          <a:lstStyle/>
          <a:p>
            <a:r>
              <a:rPr lang="nl-NL"/>
              <a:t>| </a:t>
            </a:r>
            <a:fld id="{75858F3E-B417-432D-910B-1B0A8C2DCBA3}" type="slidenum">
              <a:rPr lang="nl-NL" smtClean="0"/>
              <a:pPr/>
              <a:t>‹#›</a:t>
            </a:fld>
            <a:endParaRPr lang="nl-NL" dirty="0"/>
          </a:p>
        </p:txBody>
      </p:sp>
    </p:spTree>
    <p:extLst>
      <p:ext uri="{BB962C8B-B14F-4D97-AF65-F5344CB8AC3E}">
        <p14:creationId xmlns:p14="http://schemas.microsoft.com/office/powerpoint/2010/main" val="1723091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5" name="Tijdelijke aanduiding voor datum 4"/>
          <p:cNvSpPr>
            <a:spLocks noGrp="1"/>
          </p:cNvSpPr>
          <p:nvPr>
            <p:ph type="dt" sz="half" idx="10"/>
          </p:nvPr>
        </p:nvSpPr>
        <p:spPr/>
        <p:txBody>
          <a:bodyPr/>
          <a:lstStyle/>
          <a:p>
            <a:fld id="{2B01272F-C17F-4525-A13D-7737166175FC}" type="datetime4">
              <a:rPr lang="nl-NL" smtClean="0"/>
              <a:t>31 maart 2025</a:t>
            </a:fld>
            <a:endParaRPr lang="nl-NL"/>
          </a:p>
        </p:txBody>
      </p:sp>
      <p:sp>
        <p:nvSpPr>
          <p:cNvPr id="6" name="Tijdelijke aanduiding voor dianummer 5"/>
          <p:cNvSpPr>
            <a:spLocks noGrp="1"/>
          </p:cNvSpPr>
          <p:nvPr>
            <p:ph type="sldNum" sz="quarter" idx="11"/>
          </p:nvPr>
        </p:nvSpPr>
        <p:spPr/>
        <p:txBody>
          <a:bodyPr/>
          <a:lstStyle/>
          <a:p>
            <a:r>
              <a:rPr lang="nl-NL"/>
              <a:t>| </a:t>
            </a:r>
            <a:fld id="{75858F3E-B417-432D-910B-1B0A8C2DCBA3}" type="slidenum">
              <a:rPr lang="nl-NL" smtClean="0"/>
              <a:pPr/>
              <a:t>‹#›</a:t>
            </a:fld>
            <a:endParaRPr lang="nl-NL" dirty="0"/>
          </a:p>
        </p:txBody>
      </p:sp>
    </p:spTree>
    <p:extLst>
      <p:ext uri="{BB962C8B-B14F-4D97-AF65-F5344CB8AC3E}">
        <p14:creationId xmlns:p14="http://schemas.microsoft.com/office/powerpoint/2010/main" val="3504008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1188000" y="5040000"/>
            <a:ext cx="9216000" cy="360000"/>
          </a:xfrm>
        </p:spPr>
        <p:txBody>
          <a:bodyPr anchor="t" anchorCtr="0"/>
          <a:lstStyle>
            <a:lvl1pPr>
              <a:defRPr sz="2600"/>
            </a:lvl1pPr>
          </a:lstStyle>
          <a:p>
            <a:r>
              <a:rPr lang="nl-NL"/>
              <a:t>Klik om stijl te bewerken</a:t>
            </a:r>
            <a:endParaRPr lang="en-US" dirty="0"/>
          </a:p>
        </p:txBody>
      </p:sp>
      <p:sp>
        <p:nvSpPr>
          <p:cNvPr id="3" name="Picture Placeholder 2"/>
          <p:cNvSpPr>
            <a:spLocks noGrp="1"/>
          </p:cNvSpPr>
          <p:nvPr>
            <p:ph type="pic" idx="1"/>
          </p:nvPr>
        </p:nvSpPr>
        <p:spPr>
          <a:xfrm>
            <a:off x="1188000" y="918000"/>
            <a:ext cx="8485936" cy="411480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en-US" dirty="0"/>
          </a:p>
        </p:txBody>
      </p:sp>
      <p:sp>
        <p:nvSpPr>
          <p:cNvPr id="4" name="Text Placeholder 3"/>
          <p:cNvSpPr>
            <a:spLocks noGrp="1"/>
          </p:cNvSpPr>
          <p:nvPr>
            <p:ph type="body" sz="half" idx="2"/>
          </p:nvPr>
        </p:nvSpPr>
        <p:spPr>
          <a:xfrm>
            <a:off x="1188000" y="5446800"/>
            <a:ext cx="9216000" cy="8064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8" name="Tijdelijke aanduiding voor datum 7"/>
          <p:cNvSpPr>
            <a:spLocks noGrp="1"/>
          </p:cNvSpPr>
          <p:nvPr>
            <p:ph type="dt" sz="half" idx="10"/>
          </p:nvPr>
        </p:nvSpPr>
        <p:spPr/>
        <p:txBody>
          <a:bodyPr/>
          <a:lstStyle/>
          <a:p>
            <a:fld id="{2B01272F-C17F-4525-A13D-7737166175FC}" type="datetime4">
              <a:rPr lang="nl-NL" smtClean="0"/>
              <a:t>31 maart 2025</a:t>
            </a:fld>
            <a:endParaRPr lang="nl-NL"/>
          </a:p>
        </p:txBody>
      </p:sp>
      <p:sp>
        <p:nvSpPr>
          <p:cNvPr id="9" name="Tijdelijke aanduiding voor dianummer 8"/>
          <p:cNvSpPr>
            <a:spLocks noGrp="1"/>
          </p:cNvSpPr>
          <p:nvPr>
            <p:ph type="sldNum" sz="quarter" idx="11"/>
          </p:nvPr>
        </p:nvSpPr>
        <p:spPr/>
        <p:txBody>
          <a:bodyPr/>
          <a:lstStyle/>
          <a:p>
            <a:r>
              <a:rPr lang="nl-NL"/>
              <a:t>| </a:t>
            </a:r>
            <a:fld id="{75858F3E-B417-432D-910B-1B0A8C2DCBA3}" type="slidenum">
              <a:rPr lang="nl-NL" smtClean="0"/>
              <a:pPr/>
              <a:t>‹#›</a:t>
            </a:fld>
            <a:endParaRPr lang="nl-NL" dirty="0"/>
          </a:p>
        </p:txBody>
      </p:sp>
    </p:spTree>
    <p:extLst>
      <p:ext uri="{BB962C8B-B14F-4D97-AF65-F5344CB8AC3E}">
        <p14:creationId xmlns:p14="http://schemas.microsoft.com/office/powerpoint/2010/main" val="1431354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Vertical Text Placeholder 2"/>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Tijdelijke aanduiding voor datum 6"/>
          <p:cNvSpPr>
            <a:spLocks noGrp="1"/>
          </p:cNvSpPr>
          <p:nvPr>
            <p:ph type="dt" sz="half" idx="10"/>
          </p:nvPr>
        </p:nvSpPr>
        <p:spPr/>
        <p:txBody>
          <a:bodyPr/>
          <a:lstStyle/>
          <a:p>
            <a:fld id="{2B01272F-C17F-4525-A13D-7737166175FC}" type="datetime4">
              <a:rPr lang="nl-NL" smtClean="0"/>
              <a:t>31 maart 2025</a:t>
            </a:fld>
            <a:endParaRPr lang="nl-NL"/>
          </a:p>
        </p:txBody>
      </p:sp>
      <p:sp>
        <p:nvSpPr>
          <p:cNvPr id="8" name="Tijdelijke aanduiding voor dianummer 7"/>
          <p:cNvSpPr>
            <a:spLocks noGrp="1"/>
          </p:cNvSpPr>
          <p:nvPr>
            <p:ph type="sldNum" sz="quarter" idx="11"/>
          </p:nvPr>
        </p:nvSpPr>
        <p:spPr/>
        <p:txBody>
          <a:bodyPr/>
          <a:lstStyle/>
          <a:p>
            <a:r>
              <a:rPr lang="nl-NL"/>
              <a:t>| </a:t>
            </a:r>
            <a:fld id="{75858F3E-B417-432D-910B-1B0A8C2DCBA3}" type="slidenum">
              <a:rPr lang="nl-NL" smtClean="0"/>
              <a:pPr/>
              <a:t>‹#›</a:t>
            </a:fld>
            <a:endParaRPr lang="nl-NL" dirty="0"/>
          </a:p>
        </p:txBody>
      </p:sp>
    </p:spTree>
    <p:extLst>
      <p:ext uri="{BB962C8B-B14F-4D97-AF65-F5344CB8AC3E}">
        <p14:creationId xmlns:p14="http://schemas.microsoft.com/office/powerpoint/2010/main" val="2221070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88000" y="918000"/>
            <a:ext cx="7740000" cy="356400"/>
          </a:xfrm>
          <a:prstGeom prst="rect">
            <a:avLst/>
          </a:prstGeom>
        </p:spPr>
        <p:txBody>
          <a:bodyPr vert="horz" lIns="0" tIns="0" rIns="0" bIns="0" rtlCol="0" anchor="t" anchorCtr="0">
            <a:noAutofit/>
          </a:bodyPr>
          <a:lstStyle/>
          <a:p>
            <a:r>
              <a:rPr lang="nl-NL" dirty="0"/>
              <a:t>Klik om de stijl te bewerken</a:t>
            </a:r>
            <a:endParaRPr lang="en-US" dirty="0"/>
          </a:p>
        </p:txBody>
      </p:sp>
      <p:sp>
        <p:nvSpPr>
          <p:cNvPr id="3" name="Text Placeholder 2"/>
          <p:cNvSpPr>
            <a:spLocks noGrp="1"/>
          </p:cNvSpPr>
          <p:nvPr>
            <p:ph type="body" idx="1"/>
          </p:nvPr>
        </p:nvSpPr>
        <p:spPr>
          <a:xfrm>
            <a:off x="1188000" y="1885007"/>
            <a:ext cx="9720000" cy="4248000"/>
          </a:xfrm>
          <a:prstGeom prst="rect">
            <a:avLst/>
          </a:prstGeom>
        </p:spPr>
        <p:txBody>
          <a:bodyPr vert="horz" lIns="0" tIns="0" rIns="0" bIns="0" rtlCol="0">
            <a:normAutofit/>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8164800" y="6440809"/>
            <a:ext cx="2743200" cy="216000"/>
          </a:xfrm>
          <a:prstGeom prst="rect">
            <a:avLst/>
          </a:prstGeom>
        </p:spPr>
        <p:txBody>
          <a:bodyPr vert="horz" lIns="0" tIns="0" rIns="0" bIns="0" rtlCol="0" anchor="ctr"/>
          <a:lstStyle>
            <a:lvl1pPr algn="r">
              <a:defRPr sz="10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stStyle>
          <a:p>
            <a:fld id="{2B01272F-C17F-4525-A13D-7737166175FC}" type="datetime4">
              <a:rPr lang="nl-NL" smtClean="0"/>
              <a:t>31 maart 2025</a:t>
            </a:fld>
            <a:endParaRPr lang="nl-NL" dirty="0"/>
          </a:p>
        </p:txBody>
      </p:sp>
      <p:sp>
        <p:nvSpPr>
          <p:cNvPr id="6" name="Slide Number Placeholder 5"/>
          <p:cNvSpPr>
            <a:spLocks noGrp="1"/>
          </p:cNvSpPr>
          <p:nvPr>
            <p:ph type="sldNum" sz="quarter" idx="4"/>
          </p:nvPr>
        </p:nvSpPr>
        <p:spPr>
          <a:xfrm>
            <a:off x="11071389" y="6440809"/>
            <a:ext cx="816000" cy="216000"/>
          </a:xfrm>
          <a:prstGeom prst="rect">
            <a:avLst/>
          </a:prstGeom>
        </p:spPr>
        <p:txBody>
          <a:bodyPr vert="horz" lIns="0" tIns="0" rIns="0" bIns="0" rtlCol="0" anchor="ctr"/>
          <a:lstStyle>
            <a:lvl1pPr algn="r">
              <a:defRPr sz="1000">
                <a:solidFill>
                  <a:srgbClr val="C7002B"/>
                </a:solidFill>
                <a:latin typeface="Verdana" panose="020B0604030504040204" pitchFamily="34" charset="0"/>
                <a:ea typeface="Verdana" panose="020B0604030504040204" pitchFamily="34" charset="0"/>
                <a:cs typeface="Verdana" panose="020B0604030504040204" pitchFamily="34" charset="0"/>
              </a:defRPr>
            </a:lvl1pPr>
          </a:lstStyle>
          <a:p>
            <a:r>
              <a:rPr lang="nl-NL"/>
              <a:t>| </a:t>
            </a:r>
            <a:fld id="{75858F3E-B417-432D-910B-1B0A8C2DCBA3}" type="slidenum">
              <a:rPr lang="nl-NL" smtClean="0"/>
              <a:pPr/>
              <a:t>‹#›</a:t>
            </a:fld>
            <a:endParaRPr lang="nl-NL" dirty="0"/>
          </a:p>
        </p:txBody>
      </p:sp>
      <p:sp>
        <p:nvSpPr>
          <p:cNvPr id="10" name="Test"/>
          <p:cNvSpPr txBox="1">
            <a:spLocks noChangeArrowheads="1"/>
          </p:cNvSpPr>
          <p:nvPr userDrawn="1">
            <p:custDataLst>
              <p:tags r:id="rId12"/>
            </p:custDataLst>
          </p:nvPr>
        </p:nvSpPr>
        <p:spPr bwMode="auto">
          <a:xfrm>
            <a:off x="1188000" y="6390000"/>
            <a:ext cx="6067200" cy="288000"/>
          </a:xfrm>
          <a:prstGeom prst="rect">
            <a:avLst/>
          </a:prstGeom>
        </p:spPr>
        <p:txBody>
          <a:bodyPr vert="horz" lIns="0" tIns="0" rIns="0" bIns="0" rtlCol="0" anchor="ctr"/>
          <a:lstStyle>
            <a:defPPr>
              <a:defRPr lang="nl-NL"/>
            </a:defPPr>
            <a:lvl1pPr>
              <a:defRPr sz="10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nl-NL" sz="1000" dirty="0"/>
              <a:t>Titel</a:t>
            </a:r>
          </a:p>
        </p:txBody>
      </p:sp>
      <p:sp>
        <p:nvSpPr>
          <p:cNvPr id="5" name="Rechthoek 4"/>
          <p:cNvSpPr/>
          <p:nvPr userDrawn="1"/>
        </p:nvSpPr>
        <p:spPr>
          <a:xfrm>
            <a:off x="0" y="0"/>
            <a:ext cx="12189600" cy="14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7" name="Afbeelding 6"/>
          <p:cNvPicPr preferRelativeResize="0">
            <a:picLocks noChangeAspect="1"/>
          </p:cNvPicPr>
          <p:nvPr userDrawn="1">
            <p:custDataLst>
              <p:tags r:id="rId13"/>
            </p:custDataLst>
          </p:nvPr>
        </p:nvPicPr>
        <p:blipFill>
          <a:blip r:embed="rId14" cstate="print">
            <a:extLst>
              <a:ext uri="{28A0092B-C50C-407E-A947-70E740481C1C}">
                <a14:useLocalDpi xmlns:a14="http://schemas.microsoft.com/office/drawing/2010/main" val="0"/>
              </a:ext>
            </a:extLst>
          </a:blip>
          <a:stretch>
            <a:fillRect/>
          </a:stretch>
        </p:blipFill>
        <p:spPr>
          <a:xfrm>
            <a:off x="9432000" y="648000"/>
            <a:ext cx="2041396" cy="612000"/>
          </a:xfrm>
          <a:prstGeom prst="rect">
            <a:avLst/>
          </a:prstGeom>
        </p:spPr>
      </p:pic>
    </p:spTree>
    <p:extLst>
      <p:ext uri="{BB962C8B-B14F-4D97-AF65-F5344CB8AC3E}">
        <p14:creationId xmlns:p14="http://schemas.microsoft.com/office/powerpoint/2010/main" val="17377542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hdr="0"/>
  <p:txStyles>
    <p:titleStyle>
      <a:lvl1pPr algn="l" defTabSz="914400" rtl="0" eaLnBrk="1" latinLnBrk="0" hangingPunct="1">
        <a:lnSpc>
          <a:spcPct val="90000"/>
        </a:lnSpc>
        <a:spcBef>
          <a:spcPct val="0"/>
        </a:spcBef>
        <a:buNone/>
        <a:defRPr sz="2800" b="1" kern="1200">
          <a:solidFill>
            <a:srgbClr val="C7002B"/>
          </a:solidFill>
          <a:latin typeface="Verdana" panose="020B0604030504040204" pitchFamily="34" charset="0"/>
          <a:ea typeface="Verdana" panose="020B0604030504040204" pitchFamily="34" charset="0"/>
          <a:cs typeface="Verdana" panose="020B0604030504040204" pitchFamily="34" charset="0"/>
        </a:defRPr>
      </a:lvl1pPr>
    </p:titleStyle>
    <p:bodyStyle>
      <a:lvl1pPr marL="180000" indent="-180000" algn="l" defTabSz="914400" rtl="0" eaLnBrk="1" latinLnBrk="0" hangingPunct="1">
        <a:lnSpc>
          <a:spcPct val="100000"/>
        </a:lnSpc>
        <a:spcBef>
          <a:spcPts val="0"/>
        </a:spcBef>
        <a:buClr>
          <a:srgbClr val="C7002B"/>
        </a:buClr>
        <a:buFont typeface="Verdana" panose="020B060403050404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360000" indent="-180000" algn="l" defTabSz="914400" rtl="0" eaLnBrk="1" latinLnBrk="0" hangingPunct="1">
        <a:lnSpc>
          <a:spcPct val="100000"/>
        </a:lnSpc>
        <a:spcBef>
          <a:spcPts val="0"/>
        </a:spcBef>
        <a:buClr>
          <a:srgbClr val="C7002B"/>
        </a:buClr>
        <a:buFont typeface="Verdana" panose="020B060403050404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540000" indent="-180000" algn="l" defTabSz="914400" rtl="0" eaLnBrk="1" latinLnBrk="0" hangingPunct="1">
        <a:lnSpc>
          <a:spcPct val="100000"/>
        </a:lnSpc>
        <a:spcBef>
          <a:spcPts val="0"/>
        </a:spcBef>
        <a:buClr>
          <a:srgbClr val="C7002B"/>
        </a:buClr>
        <a:buFont typeface="Verdana" panose="020B060403050404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720000" indent="-180000" algn="l" defTabSz="914400" rtl="0" eaLnBrk="1" latinLnBrk="0" hangingPunct="1">
        <a:lnSpc>
          <a:spcPct val="100000"/>
        </a:lnSpc>
        <a:spcBef>
          <a:spcPts val="0"/>
        </a:spcBef>
        <a:buClr>
          <a:srgbClr val="C7002B"/>
        </a:buClr>
        <a:buFont typeface="Verdana" panose="020B060403050404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900000" indent="-180000" algn="l" defTabSz="914400" rtl="0" eaLnBrk="1" latinLnBrk="0" hangingPunct="1">
        <a:lnSpc>
          <a:spcPct val="100000"/>
        </a:lnSpc>
        <a:spcBef>
          <a:spcPts val="0"/>
        </a:spcBef>
        <a:buClr>
          <a:srgbClr val="C7002B"/>
        </a:buClr>
        <a:buFont typeface="Verdana" panose="020B060403050404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703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customXml" Target="../ink/ink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fif"/><Relationship Id="rId2" Type="http://schemas.openxmlformats.org/officeDocument/2006/relationships/image" Target="../media/image7.jf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fif"/><Relationship Id="rId2" Type="http://schemas.openxmlformats.org/officeDocument/2006/relationships/image" Target="../media/image9.jp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hyperlink" Target="https://www.youtube.com/watch?v=hmtQPrH-gC4"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ctrTitle"/>
          </p:nvPr>
        </p:nvSpPr>
        <p:spPr/>
        <p:txBody>
          <a:bodyPr/>
          <a:lstStyle/>
          <a:p>
            <a:r>
              <a:rPr lang="nl-NL" dirty="0" err="1"/>
              <a:t>Neural</a:t>
            </a:r>
            <a:r>
              <a:rPr lang="nl-NL" dirty="0"/>
              <a:t> Networks</a:t>
            </a:r>
          </a:p>
        </p:txBody>
      </p:sp>
      <p:sp>
        <p:nvSpPr>
          <p:cNvPr id="9" name="Test"/>
          <p:cNvSpPr>
            <a:spLocks noGrp="1"/>
          </p:cNvSpPr>
          <p:nvPr>
            <p:ph type="subTitle" idx="1"/>
            <p:custDataLst>
              <p:tags r:id="rId1"/>
            </p:custDataLst>
          </p:nvPr>
        </p:nvSpPr>
        <p:spPr/>
        <p:txBody>
          <a:bodyPr/>
          <a:lstStyle/>
          <a:p>
            <a:endParaRPr lang="nl-NL" dirty="0"/>
          </a:p>
        </p:txBody>
      </p:sp>
      <p:pic>
        <p:nvPicPr>
          <p:cNvPr id="3074" name="Picture 2" descr="A Gentle Introduction to Neural Networks - CleverTap">
            <a:extLst>
              <a:ext uri="{FF2B5EF4-FFF2-40B4-BE49-F238E27FC236}">
                <a16:creationId xmlns:a16="http://schemas.microsoft.com/office/drawing/2014/main" id="{953863C3-82EC-99EE-6374-FAD9F2F6CA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8000" y="750516"/>
            <a:ext cx="3876675" cy="1819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678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Neural</a:t>
            </a:r>
            <a:r>
              <a:rPr lang="nl-NL" dirty="0"/>
              <a:t> Networks</a:t>
            </a:r>
          </a:p>
        </p:txBody>
      </p:sp>
      <p:cxnSp>
        <p:nvCxnSpPr>
          <p:cNvPr id="7" name="Rechte verbindingslijn 45">
            <a:extLst>
              <a:ext uri="{FF2B5EF4-FFF2-40B4-BE49-F238E27FC236}">
                <a16:creationId xmlns:a16="http://schemas.microsoft.com/office/drawing/2014/main" id="{4352DFF9-9392-406C-9DB1-5783FFABE83B}"/>
              </a:ext>
            </a:extLst>
          </p:cNvPr>
          <p:cNvCxnSpPr>
            <a:stCxn id="86" idx="6"/>
            <a:endCxn id="94" idx="2"/>
          </p:cNvCxnSpPr>
          <p:nvPr/>
        </p:nvCxnSpPr>
        <p:spPr>
          <a:xfrm>
            <a:off x="2508334" y="4123709"/>
            <a:ext cx="1469636" cy="695726"/>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2" name="Rechte verbindingslijn 55">
            <a:extLst>
              <a:ext uri="{FF2B5EF4-FFF2-40B4-BE49-F238E27FC236}">
                <a16:creationId xmlns:a16="http://schemas.microsoft.com/office/drawing/2014/main" id="{C55020FB-C924-4B40-A2AD-DE3F4B200BBA}"/>
              </a:ext>
            </a:extLst>
          </p:cNvPr>
          <p:cNvCxnSpPr>
            <a:stCxn id="85" idx="6"/>
            <a:endCxn id="93" idx="2"/>
          </p:cNvCxnSpPr>
          <p:nvPr/>
        </p:nvCxnSpPr>
        <p:spPr>
          <a:xfrm>
            <a:off x="2508334" y="2732258"/>
            <a:ext cx="1469636" cy="695726"/>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3" name="Rechte verbindingslijn 57">
            <a:extLst>
              <a:ext uri="{FF2B5EF4-FFF2-40B4-BE49-F238E27FC236}">
                <a16:creationId xmlns:a16="http://schemas.microsoft.com/office/drawing/2014/main" id="{FDA4DA89-DEB8-4D83-80B6-DDE4D17BD722}"/>
              </a:ext>
            </a:extLst>
          </p:cNvPr>
          <p:cNvCxnSpPr>
            <a:stCxn id="85" idx="6"/>
            <a:endCxn id="92" idx="2"/>
          </p:cNvCxnSpPr>
          <p:nvPr/>
        </p:nvCxnSpPr>
        <p:spPr>
          <a:xfrm flipV="1">
            <a:off x="2508334" y="2036533"/>
            <a:ext cx="1469636" cy="695725"/>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4" name="Rechte verbindingslijn 59">
            <a:extLst>
              <a:ext uri="{FF2B5EF4-FFF2-40B4-BE49-F238E27FC236}">
                <a16:creationId xmlns:a16="http://schemas.microsoft.com/office/drawing/2014/main" id="{84564E01-34B5-4501-B39F-3E2ED71416FD}"/>
              </a:ext>
            </a:extLst>
          </p:cNvPr>
          <p:cNvCxnSpPr>
            <a:stCxn id="86" idx="6"/>
            <a:endCxn id="92" idx="2"/>
          </p:cNvCxnSpPr>
          <p:nvPr/>
        </p:nvCxnSpPr>
        <p:spPr>
          <a:xfrm flipV="1">
            <a:off x="2508334" y="2036533"/>
            <a:ext cx="1469636" cy="2087176"/>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5" name="Rechte verbindingslijn 61">
            <a:extLst>
              <a:ext uri="{FF2B5EF4-FFF2-40B4-BE49-F238E27FC236}">
                <a16:creationId xmlns:a16="http://schemas.microsoft.com/office/drawing/2014/main" id="{F2B4B6D4-3C9D-4673-9B96-160A461AF439}"/>
              </a:ext>
            </a:extLst>
          </p:cNvPr>
          <p:cNvCxnSpPr>
            <a:stCxn id="86" idx="6"/>
            <a:endCxn id="93" idx="2"/>
          </p:cNvCxnSpPr>
          <p:nvPr/>
        </p:nvCxnSpPr>
        <p:spPr>
          <a:xfrm flipV="1">
            <a:off x="2508334" y="3427984"/>
            <a:ext cx="1469636" cy="695725"/>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6" name="Rechte verbindingslijn 63">
            <a:extLst>
              <a:ext uri="{FF2B5EF4-FFF2-40B4-BE49-F238E27FC236}">
                <a16:creationId xmlns:a16="http://schemas.microsoft.com/office/drawing/2014/main" id="{E3D8A9EF-1119-4F92-B8E3-662B30821610}"/>
              </a:ext>
            </a:extLst>
          </p:cNvPr>
          <p:cNvCxnSpPr>
            <a:stCxn id="85" idx="6"/>
            <a:endCxn id="94" idx="2"/>
          </p:cNvCxnSpPr>
          <p:nvPr/>
        </p:nvCxnSpPr>
        <p:spPr>
          <a:xfrm>
            <a:off x="2508334" y="2732258"/>
            <a:ext cx="1469636" cy="2087177"/>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37" name="Rechte verbindingslijn 115">
            <a:extLst>
              <a:ext uri="{FF2B5EF4-FFF2-40B4-BE49-F238E27FC236}">
                <a16:creationId xmlns:a16="http://schemas.microsoft.com/office/drawing/2014/main" id="{5F5F15F1-6D63-465B-9745-9FF3F994663F}"/>
              </a:ext>
            </a:extLst>
          </p:cNvPr>
          <p:cNvCxnSpPr>
            <a:stCxn id="94" idx="6"/>
            <a:endCxn id="40" idx="2"/>
          </p:cNvCxnSpPr>
          <p:nvPr/>
        </p:nvCxnSpPr>
        <p:spPr>
          <a:xfrm flipV="1">
            <a:off x="4453526" y="3427496"/>
            <a:ext cx="1469636" cy="1391939"/>
          </a:xfrm>
          <a:prstGeom prst="line">
            <a:avLst/>
          </a:prstGeom>
        </p:spPr>
        <p:style>
          <a:lnRef idx="2">
            <a:schemeClr val="accent2">
              <a:shade val="50000"/>
            </a:schemeClr>
          </a:lnRef>
          <a:fillRef idx="1">
            <a:schemeClr val="accent2"/>
          </a:fillRef>
          <a:effectRef idx="0">
            <a:schemeClr val="accent2"/>
          </a:effectRef>
          <a:fontRef idx="minor">
            <a:schemeClr val="lt1"/>
          </a:fontRef>
        </p:style>
      </p:cxnSp>
      <p:cxnSp>
        <p:nvCxnSpPr>
          <p:cNvPr id="38" name="Rechte verbindingslijn 119">
            <a:extLst>
              <a:ext uri="{FF2B5EF4-FFF2-40B4-BE49-F238E27FC236}">
                <a16:creationId xmlns:a16="http://schemas.microsoft.com/office/drawing/2014/main" id="{B767B39E-757C-4521-BE25-F006EE2B7ED2}"/>
              </a:ext>
            </a:extLst>
          </p:cNvPr>
          <p:cNvCxnSpPr>
            <a:stCxn id="93" idx="6"/>
            <a:endCxn id="40" idx="2"/>
          </p:cNvCxnSpPr>
          <p:nvPr/>
        </p:nvCxnSpPr>
        <p:spPr>
          <a:xfrm flipV="1">
            <a:off x="4453526" y="3427496"/>
            <a:ext cx="1469636" cy="488"/>
          </a:xfrm>
          <a:prstGeom prst="line">
            <a:avLst/>
          </a:prstGeom>
        </p:spPr>
        <p:style>
          <a:lnRef idx="2">
            <a:schemeClr val="accent2">
              <a:shade val="50000"/>
            </a:schemeClr>
          </a:lnRef>
          <a:fillRef idx="1">
            <a:schemeClr val="accent2"/>
          </a:fillRef>
          <a:effectRef idx="0">
            <a:schemeClr val="accent2"/>
          </a:effectRef>
          <a:fontRef idx="minor">
            <a:schemeClr val="lt1"/>
          </a:fontRef>
        </p:style>
      </p:cxnSp>
      <p:cxnSp>
        <p:nvCxnSpPr>
          <p:cNvPr id="39" name="Rechte verbindingslijn 129">
            <a:extLst>
              <a:ext uri="{FF2B5EF4-FFF2-40B4-BE49-F238E27FC236}">
                <a16:creationId xmlns:a16="http://schemas.microsoft.com/office/drawing/2014/main" id="{DB4F144A-8DDD-41F8-BDC9-7C6159E9DE04}"/>
              </a:ext>
            </a:extLst>
          </p:cNvPr>
          <p:cNvCxnSpPr>
            <a:stCxn id="92" idx="6"/>
            <a:endCxn id="40" idx="2"/>
          </p:cNvCxnSpPr>
          <p:nvPr/>
        </p:nvCxnSpPr>
        <p:spPr>
          <a:xfrm>
            <a:off x="4453526" y="2036533"/>
            <a:ext cx="1469636" cy="1390963"/>
          </a:xfrm>
          <a:prstGeom prst="line">
            <a:avLst/>
          </a:prstGeom>
        </p:spPr>
        <p:style>
          <a:lnRef idx="2">
            <a:schemeClr val="accent2">
              <a:shade val="50000"/>
            </a:schemeClr>
          </a:lnRef>
          <a:fillRef idx="1">
            <a:schemeClr val="accent2"/>
          </a:fillRef>
          <a:effectRef idx="0">
            <a:schemeClr val="accent2"/>
          </a:effectRef>
          <a:fontRef idx="minor">
            <a:schemeClr val="lt1"/>
          </a:fontRef>
        </p:style>
      </p:cxnSp>
      <p:sp>
        <p:nvSpPr>
          <p:cNvPr id="40" name="Ovaal 11">
            <a:extLst>
              <a:ext uri="{FF2B5EF4-FFF2-40B4-BE49-F238E27FC236}">
                <a16:creationId xmlns:a16="http://schemas.microsoft.com/office/drawing/2014/main" id="{E7AE4F49-7BD8-49CA-BEEB-537DC4069292}"/>
              </a:ext>
            </a:extLst>
          </p:cNvPr>
          <p:cNvSpPr/>
          <p:nvPr/>
        </p:nvSpPr>
        <p:spPr>
          <a:xfrm>
            <a:off x="5923162" y="3189718"/>
            <a:ext cx="475556" cy="475556"/>
          </a:xfrm>
          <a:prstGeom prst="ellipse">
            <a:avLst/>
          </a:prstGeom>
          <a:ln w="285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92" name="Ovaal 15">
            <a:extLst>
              <a:ext uri="{FF2B5EF4-FFF2-40B4-BE49-F238E27FC236}">
                <a16:creationId xmlns:a16="http://schemas.microsoft.com/office/drawing/2014/main" id="{FE7C6DD7-6EC7-4830-B7A6-6A56242AA15C}"/>
              </a:ext>
            </a:extLst>
          </p:cNvPr>
          <p:cNvSpPr/>
          <p:nvPr/>
        </p:nvSpPr>
        <p:spPr>
          <a:xfrm>
            <a:off x="3977970" y="1798755"/>
            <a:ext cx="475556" cy="475556"/>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3" name="Ovaal 16">
            <a:extLst>
              <a:ext uri="{FF2B5EF4-FFF2-40B4-BE49-F238E27FC236}">
                <a16:creationId xmlns:a16="http://schemas.microsoft.com/office/drawing/2014/main" id="{C2AB1D4D-7C0B-4EB4-9BC7-26AD207F4860}"/>
              </a:ext>
            </a:extLst>
          </p:cNvPr>
          <p:cNvSpPr/>
          <p:nvPr/>
        </p:nvSpPr>
        <p:spPr>
          <a:xfrm>
            <a:off x="3977970" y="3190206"/>
            <a:ext cx="475556" cy="475556"/>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4" name="Ovaal 17">
            <a:extLst>
              <a:ext uri="{FF2B5EF4-FFF2-40B4-BE49-F238E27FC236}">
                <a16:creationId xmlns:a16="http://schemas.microsoft.com/office/drawing/2014/main" id="{BCCEA331-C09B-4E5E-AABB-2375C1904818}"/>
              </a:ext>
            </a:extLst>
          </p:cNvPr>
          <p:cNvSpPr/>
          <p:nvPr/>
        </p:nvSpPr>
        <p:spPr>
          <a:xfrm>
            <a:off x="3977970" y="4581657"/>
            <a:ext cx="475556" cy="475556"/>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5" name="Ovaal 36">
            <a:extLst>
              <a:ext uri="{FF2B5EF4-FFF2-40B4-BE49-F238E27FC236}">
                <a16:creationId xmlns:a16="http://schemas.microsoft.com/office/drawing/2014/main" id="{BE9BCE43-29EA-4242-B305-F9B38B5CEB1D}"/>
              </a:ext>
            </a:extLst>
          </p:cNvPr>
          <p:cNvSpPr/>
          <p:nvPr/>
        </p:nvSpPr>
        <p:spPr>
          <a:xfrm>
            <a:off x="2032778" y="2494480"/>
            <a:ext cx="475556" cy="475556"/>
          </a:xfrm>
          <a:prstGeom prst="ellipse">
            <a:avLst/>
          </a:prstGeom>
          <a:ln w="2857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86" name="Ovaal 37">
            <a:extLst>
              <a:ext uri="{FF2B5EF4-FFF2-40B4-BE49-F238E27FC236}">
                <a16:creationId xmlns:a16="http://schemas.microsoft.com/office/drawing/2014/main" id="{3D9DD632-9AB5-4042-A3B6-C1D8CF5003B4}"/>
              </a:ext>
            </a:extLst>
          </p:cNvPr>
          <p:cNvSpPr/>
          <p:nvPr/>
        </p:nvSpPr>
        <p:spPr>
          <a:xfrm>
            <a:off x="2032778" y="3885931"/>
            <a:ext cx="475556" cy="475556"/>
          </a:xfrm>
          <a:prstGeom prst="ellipse">
            <a:avLst/>
          </a:prstGeom>
          <a:ln w="2857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95" name="TextBox 94"/>
          <p:cNvSpPr txBox="1"/>
          <p:nvPr/>
        </p:nvSpPr>
        <p:spPr>
          <a:xfrm>
            <a:off x="1886476" y="5826981"/>
            <a:ext cx="768159" cy="646331"/>
          </a:xfrm>
          <a:prstGeom prst="rect">
            <a:avLst/>
          </a:prstGeom>
          <a:noFill/>
        </p:spPr>
        <p:txBody>
          <a:bodyPr wrap="none" rtlCol="0">
            <a:spAutoFit/>
          </a:bodyPr>
          <a:lstStyle/>
          <a:p>
            <a:pPr algn="ctr"/>
            <a:r>
              <a:rPr lang="nl-NL" dirty="0"/>
              <a:t>Input</a:t>
            </a:r>
          </a:p>
          <a:p>
            <a:r>
              <a:rPr lang="nl-NL" dirty="0" err="1"/>
              <a:t>layer</a:t>
            </a:r>
            <a:endParaRPr lang="nl-NL" dirty="0"/>
          </a:p>
        </p:txBody>
      </p:sp>
      <p:sp>
        <p:nvSpPr>
          <p:cNvPr id="96" name="TextBox 95"/>
          <p:cNvSpPr txBox="1"/>
          <p:nvPr/>
        </p:nvSpPr>
        <p:spPr>
          <a:xfrm>
            <a:off x="3748312" y="5826981"/>
            <a:ext cx="934871" cy="646331"/>
          </a:xfrm>
          <a:prstGeom prst="rect">
            <a:avLst/>
          </a:prstGeom>
          <a:noFill/>
        </p:spPr>
        <p:txBody>
          <a:bodyPr wrap="none" rtlCol="0">
            <a:spAutoFit/>
          </a:bodyPr>
          <a:lstStyle/>
          <a:p>
            <a:pPr algn="ctr"/>
            <a:r>
              <a:rPr lang="nl-NL" dirty="0" err="1"/>
              <a:t>Hidden</a:t>
            </a:r>
            <a:endParaRPr lang="nl-NL" dirty="0"/>
          </a:p>
          <a:p>
            <a:pPr algn="ctr"/>
            <a:r>
              <a:rPr lang="nl-NL" dirty="0" err="1"/>
              <a:t>layer</a:t>
            </a:r>
            <a:endParaRPr lang="nl-NL" dirty="0"/>
          </a:p>
        </p:txBody>
      </p:sp>
      <p:sp>
        <p:nvSpPr>
          <p:cNvPr id="97" name="TextBox 96"/>
          <p:cNvSpPr txBox="1"/>
          <p:nvPr/>
        </p:nvSpPr>
        <p:spPr>
          <a:xfrm>
            <a:off x="5706328" y="5826980"/>
            <a:ext cx="909223" cy="646331"/>
          </a:xfrm>
          <a:prstGeom prst="rect">
            <a:avLst/>
          </a:prstGeom>
          <a:noFill/>
        </p:spPr>
        <p:txBody>
          <a:bodyPr wrap="none" rtlCol="0">
            <a:spAutoFit/>
          </a:bodyPr>
          <a:lstStyle/>
          <a:p>
            <a:pPr algn="ctr"/>
            <a:r>
              <a:rPr lang="nl-NL" dirty="0"/>
              <a:t>Output</a:t>
            </a:r>
          </a:p>
          <a:p>
            <a:pPr algn="ctr"/>
            <a:r>
              <a:rPr lang="nl-NL" dirty="0" err="1"/>
              <a:t>layer</a:t>
            </a:r>
            <a:endParaRPr lang="nl-NL" dirty="0"/>
          </a:p>
        </p:txBody>
      </p:sp>
      <p:graphicFrame>
        <p:nvGraphicFramePr>
          <p:cNvPr id="22" name="Chart 21"/>
          <p:cNvGraphicFramePr>
            <a:graphicFrameLocks/>
          </p:cNvGraphicFramePr>
          <p:nvPr>
            <p:extLst>
              <p:ext uri="{D42A27DB-BD31-4B8C-83A1-F6EECF244321}">
                <p14:modId xmlns:p14="http://schemas.microsoft.com/office/powerpoint/2010/main" val="759631937"/>
              </p:ext>
            </p:extLst>
          </p:nvPr>
        </p:nvGraphicFramePr>
        <p:xfrm>
          <a:off x="7458263" y="1636128"/>
          <a:ext cx="3895537" cy="4058292"/>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a:extLst>
              <a:ext uri="{FF2B5EF4-FFF2-40B4-BE49-F238E27FC236}">
                <a16:creationId xmlns:a16="http://schemas.microsoft.com/office/drawing/2014/main" id="{238B32CF-9D50-C40E-496F-8912033FED62}"/>
              </a:ext>
            </a:extLst>
          </p:cNvPr>
          <p:cNvSpPr/>
          <p:nvPr/>
        </p:nvSpPr>
        <p:spPr>
          <a:xfrm>
            <a:off x="6507126" y="4123709"/>
            <a:ext cx="108425" cy="118682"/>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43312BF8-0FF4-98B3-D07C-C2333889D8FF}"/>
              </a:ext>
            </a:extLst>
          </p:cNvPr>
          <p:cNvSpPr/>
          <p:nvPr/>
        </p:nvSpPr>
        <p:spPr>
          <a:xfrm rot="2327641">
            <a:off x="6506358" y="4493063"/>
            <a:ext cx="109959" cy="1174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nl-NL"/>
          </a:p>
        </p:txBody>
      </p:sp>
      <p:sp>
        <p:nvSpPr>
          <p:cNvPr id="5" name="TextBox 4">
            <a:extLst>
              <a:ext uri="{FF2B5EF4-FFF2-40B4-BE49-F238E27FC236}">
                <a16:creationId xmlns:a16="http://schemas.microsoft.com/office/drawing/2014/main" id="{40FE6293-BBFE-0A20-DAAB-92A08AB6707E}"/>
              </a:ext>
            </a:extLst>
          </p:cNvPr>
          <p:cNvSpPr txBox="1"/>
          <p:nvPr/>
        </p:nvSpPr>
        <p:spPr>
          <a:xfrm>
            <a:off x="6346621" y="3669461"/>
            <a:ext cx="893193" cy="369332"/>
          </a:xfrm>
          <a:prstGeom prst="rect">
            <a:avLst/>
          </a:prstGeom>
          <a:noFill/>
        </p:spPr>
        <p:txBody>
          <a:bodyPr wrap="none" rtlCol="0">
            <a:spAutoFit/>
          </a:bodyPr>
          <a:lstStyle/>
          <a:p>
            <a:pPr algn="ctr"/>
            <a:r>
              <a:rPr lang="nl-NL" dirty="0"/>
              <a:t>Class:</a:t>
            </a:r>
          </a:p>
        </p:txBody>
      </p:sp>
      <p:sp>
        <p:nvSpPr>
          <p:cNvPr id="6" name="TextBox 5">
            <a:extLst>
              <a:ext uri="{FF2B5EF4-FFF2-40B4-BE49-F238E27FC236}">
                <a16:creationId xmlns:a16="http://schemas.microsoft.com/office/drawing/2014/main" id="{02A80D2E-0A4F-85AA-D57D-F852285F3144}"/>
              </a:ext>
            </a:extLst>
          </p:cNvPr>
          <p:cNvSpPr txBox="1"/>
          <p:nvPr/>
        </p:nvSpPr>
        <p:spPr>
          <a:xfrm>
            <a:off x="6666418" y="4005802"/>
            <a:ext cx="521298" cy="369332"/>
          </a:xfrm>
          <a:prstGeom prst="rect">
            <a:avLst/>
          </a:prstGeom>
          <a:noFill/>
        </p:spPr>
        <p:txBody>
          <a:bodyPr wrap="none" rtlCol="0">
            <a:spAutoFit/>
          </a:bodyPr>
          <a:lstStyle/>
          <a:p>
            <a:pPr algn="ctr"/>
            <a:r>
              <a:rPr lang="nl-NL" dirty="0"/>
              <a:t>=1</a:t>
            </a:r>
          </a:p>
        </p:txBody>
      </p:sp>
      <p:sp>
        <p:nvSpPr>
          <p:cNvPr id="8" name="TextBox 7">
            <a:extLst>
              <a:ext uri="{FF2B5EF4-FFF2-40B4-BE49-F238E27FC236}">
                <a16:creationId xmlns:a16="http://schemas.microsoft.com/office/drawing/2014/main" id="{2B421384-950C-0B32-6E98-056C478D9C3B}"/>
              </a:ext>
            </a:extLst>
          </p:cNvPr>
          <p:cNvSpPr txBox="1"/>
          <p:nvPr/>
        </p:nvSpPr>
        <p:spPr>
          <a:xfrm>
            <a:off x="6678215" y="4378888"/>
            <a:ext cx="521298" cy="369332"/>
          </a:xfrm>
          <a:prstGeom prst="rect">
            <a:avLst/>
          </a:prstGeom>
          <a:noFill/>
        </p:spPr>
        <p:txBody>
          <a:bodyPr wrap="none" rtlCol="0">
            <a:spAutoFit/>
          </a:bodyPr>
          <a:lstStyle/>
          <a:p>
            <a:pPr algn="ctr"/>
            <a:r>
              <a:rPr lang="nl-NL" dirty="0"/>
              <a:t>=0</a:t>
            </a:r>
          </a:p>
        </p:txBody>
      </p:sp>
    </p:spTree>
    <p:extLst>
      <p:ext uri="{BB962C8B-B14F-4D97-AF65-F5344CB8AC3E}">
        <p14:creationId xmlns:p14="http://schemas.microsoft.com/office/powerpoint/2010/main" val="1364917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Neural</a:t>
            </a:r>
            <a:r>
              <a:rPr lang="nl-NL" dirty="0"/>
              <a:t> Networks (forward)</a:t>
            </a:r>
          </a:p>
        </p:txBody>
      </p:sp>
      <p:cxnSp>
        <p:nvCxnSpPr>
          <p:cNvPr id="7" name="Rechte verbindingslijn 45">
            <a:extLst>
              <a:ext uri="{FF2B5EF4-FFF2-40B4-BE49-F238E27FC236}">
                <a16:creationId xmlns:a16="http://schemas.microsoft.com/office/drawing/2014/main" id="{4352DFF9-9392-406C-9DB1-5783FFABE83B}"/>
              </a:ext>
            </a:extLst>
          </p:cNvPr>
          <p:cNvCxnSpPr>
            <a:stCxn id="86" idx="6"/>
            <a:endCxn id="94" idx="2"/>
          </p:cNvCxnSpPr>
          <p:nvPr/>
        </p:nvCxnSpPr>
        <p:spPr>
          <a:xfrm>
            <a:off x="2508334" y="4123709"/>
            <a:ext cx="1469636" cy="695726"/>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2" name="Rechte verbindingslijn 55">
            <a:extLst>
              <a:ext uri="{FF2B5EF4-FFF2-40B4-BE49-F238E27FC236}">
                <a16:creationId xmlns:a16="http://schemas.microsoft.com/office/drawing/2014/main" id="{C55020FB-C924-4B40-A2AD-DE3F4B200BBA}"/>
              </a:ext>
            </a:extLst>
          </p:cNvPr>
          <p:cNvCxnSpPr>
            <a:stCxn id="85" idx="6"/>
            <a:endCxn id="93" idx="2"/>
          </p:cNvCxnSpPr>
          <p:nvPr/>
        </p:nvCxnSpPr>
        <p:spPr>
          <a:xfrm>
            <a:off x="2508334" y="2732258"/>
            <a:ext cx="1469636" cy="695726"/>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3" name="Rechte verbindingslijn 57">
            <a:extLst>
              <a:ext uri="{FF2B5EF4-FFF2-40B4-BE49-F238E27FC236}">
                <a16:creationId xmlns:a16="http://schemas.microsoft.com/office/drawing/2014/main" id="{FDA4DA89-DEB8-4D83-80B6-DDE4D17BD722}"/>
              </a:ext>
            </a:extLst>
          </p:cNvPr>
          <p:cNvCxnSpPr>
            <a:stCxn id="85" idx="6"/>
            <a:endCxn id="92" idx="2"/>
          </p:cNvCxnSpPr>
          <p:nvPr/>
        </p:nvCxnSpPr>
        <p:spPr>
          <a:xfrm flipV="1">
            <a:off x="2508334" y="2036533"/>
            <a:ext cx="1469636" cy="695725"/>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4" name="Rechte verbindingslijn 59">
            <a:extLst>
              <a:ext uri="{FF2B5EF4-FFF2-40B4-BE49-F238E27FC236}">
                <a16:creationId xmlns:a16="http://schemas.microsoft.com/office/drawing/2014/main" id="{84564E01-34B5-4501-B39F-3E2ED71416FD}"/>
              </a:ext>
            </a:extLst>
          </p:cNvPr>
          <p:cNvCxnSpPr>
            <a:stCxn id="86" idx="6"/>
            <a:endCxn id="92" idx="2"/>
          </p:cNvCxnSpPr>
          <p:nvPr/>
        </p:nvCxnSpPr>
        <p:spPr>
          <a:xfrm flipV="1">
            <a:off x="2508334" y="2036533"/>
            <a:ext cx="1469636" cy="2087176"/>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5" name="Rechte verbindingslijn 61">
            <a:extLst>
              <a:ext uri="{FF2B5EF4-FFF2-40B4-BE49-F238E27FC236}">
                <a16:creationId xmlns:a16="http://schemas.microsoft.com/office/drawing/2014/main" id="{F2B4B6D4-3C9D-4673-9B96-160A461AF439}"/>
              </a:ext>
            </a:extLst>
          </p:cNvPr>
          <p:cNvCxnSpPr>
            <a:stCxn id="86" idx="6"/>
            <a:endCxn id="93" idx="2"/>
          </p:cNvCxnSpPr>
          <p:nvPr/>
        </p:nvCxnSpPr>
        <p:spPr>
          <a:xfrm flipV="1">
            <a:off x="2508334" y="3427984"/>
            <a:ext cx="1469636" cy="695725"/>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6" name="Rechte verbindingslijn 63">
            <a:extLst>
              <a:ext uri="{FF2B5EF4-FFF2-40B4-BE49-F238E27FC236}">
                <a16:creationId xmlns:a16="http://schemas.microsoft.com/office/drawing/2014/main" id="{E3D8A9EF-1119-4F92-B8E3-662B30821610}"/>
              </a:ext>
            </a:extLst>
          </p:cNvPr>
          <p:cNvCxnSpPr>
            <a:stCxn id="85" idx="6"/>
            <a:endCxn id="94" idx="2"/>
          </p:cNvCxnSpPr>
          <p:nvPr/>
        </p:nvCxnSpPr>
        <p:spPr>
          <a:xfrm>
            <a:off x="2508334" y="2732258"/>
            <a:ext cx="1469636" cy="2087177"/>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37" name="Rechte verbindingslijn 115">
            <a:extLst>
              <a:ext uri="{FF2B5EF4-FFF2-40B4-BE49-F238E27FC236}">
                <a16:creationId xmlns:a16="http://schemas.microsoft.com/office/drawing/2014/main" id="{5F5F15F1-6D63-465B-9745-9FF3F994663F}"/>
              </a:ext>
            </a:extLst>
          </p:cNvPr>
          <p:cNvCxnSpPr>
            <a:stCxn id="94" idx="6"/>
            <a:endCxn id="40" idx="2"/>
          </p:cNvCxnSpPr>
          <p:nvPr/>
        </p:nvCxnSpPr>
        <p:spPr>
          <a:xfrm flipV="1">
            <a:off x="4453526" y="3427496"/>
            <a:ext cx="1469636" cy="1391939"/>
          </a:xfrm>
          <a:prstGeom prst="line">
            <a:avLst/>
          </a:prstGeom>
        </p:spPr>
        <p:style>
          <a:lnRef idx="2">
            <a:schemeClr val="accent2">
              <a:shade val="50000"/>
            </a:schemeClr>
          </a:lnRef>
          <a:fillRef idx="1">
            <a:schemeClr val="accent2"/>
          </a:fillRef>
          <a:effectRef idx="0">
            <a:schemeClr val="accent2"/>
          </a:effectRef>
          <a:fontRef idx="minor">
            <a:schemeClr val="lt1"/>
          </a:fontRef>
        </p:style>
      </p:cxnSp>
      <p:cxnSp>
        <p:nvCxnSpPr>
          <p:cNvPr id="38" name="Rechte verbindingslijn 119">
            <a:extLst>
              <a:ext uri="{FF2B5EF4-FFF2-40B4-BE49-F238E27FC236}">
                <a16:creationId xmlns:a16="http://schemas.microsoft.com/office/drawing/2014/main" id="{B767B39E-757C-4521-BE25-F006EE2B7ED2}"/>
              </a:ext>
            </a:extLst>
          </p:cNvPr>
          <p:cNvCxnSpPr>
            <a:stCxn id="93" idx="6"/>
            <a:endCxn id="40" idx="2"/>
          </p:cNvCxnSpPr>
          <p:nvPr/>
        </p:nvCxnSpPr>
        <p:spPr>
          <a:xfrm flipV="1">
            <a:off x="4453526" y="3427496"/>
            <a:ext cx="1469636" cy="488"/>
          </a:xfrm>
          <a:prstGeom prst="line">
            <a:avLst/>
          </a:prstGeom>
        </p:spPr>
        <p:style>
          <a:lnRef idx="2">
            <a:schemeClr val="accent2">
              <a:shade val="50000"/>
            </a:schemeClr>
          </a:lnRef>
          <a:fillRef idx="1">
            <a:schemeClr val="accent2"/>
          </a:fillRef>
          <a:effectRef idx="0">
            <a:schemeClr val="accent2"/>
          </a:effectRef>
          <a:fontRef idx="minor">
            <a:schemeClr val="lt1"/>
          </a:fontRef>
        </p:style>
      </p:cxnSp>
      <p:cxnSp>
        <p:nvCxnSpPr>
          <p:cNvPr id="39" name="Rechte verbindingslijn 129">
            <a:extLst>
              <a:ext uri="{FF2B5EF4-FFF2-40B4-BE49-F238E27FC236}">
                <a16:creationId xmlns:a16="http://schemas.microsoft.com/office/drawing/2014/main" id="{DB4F144A-8DDD-41F8-BDC9-7C6159E9DE04}"/>
              </a:ext>
            </a:extLst>
          </p:cNvPr>
          <p:cNvCxnSpPr>
            <a:stCxn id="92" idx="6"/>
            <a:endCxn id="40" idx="2"/>
          </p:cNvCxnSpPr>
          <p:nvPr/>
        </p:nvCxnSpPr>
        <p:spPr>
          <a:xfrm>
            <a:off x="4453526" y="2036533"/>
            <a:ext cx="1469636" cy="1390963"/>
          </a:xfrm>
          <a:prstGeom prst="line">
            <a:avLst/>
          </a:prstGeom>
        </p:spPr>
        <p:style>
          <a:lnRef idx="2">
            <a:schemeClr val="accent2">
              <a:shade val="50000"/>
            </a:schemeClr>
          </a:lnRef>
          <a:fillRef idx="1">
            <a:schemeClr val="accent2"/>
          </a:fillRef>
          <a:effectRef idx="0">
            <a:schemeClr val="accent2"/>
          </a:effectRef>
          <a:fontRef idx="minor">
            <a:schemeClr val="lt1"/>
          </a:fontRef>
        </p:style>
      </p:cxnSp>
      <p:sp>
        <p:nvSpPr>
          <p:cNvPr id="40" name="Ovaal 11">
            <a:extLst>
              <a:ext uri="{FF2B5EF4-FFF2-40B4-BE49-F238E27FC236}">
                <a16:creationId xmlns:a16="http://schemas.microsoft.com/office/drawing/2014/main" id="{E7AE4F49-7BD8-49CA-BEEB-537DC4069292}"/>
              </a:ext>
            </a:extLst>
          </p:cNvPr>
          <p:cNvSpPr/>
          <p:nvPr/>
        </p:nvSpPr>
        <p:spPr>
          <a:xfrm>
            <a:off x="5923162" y="3189718"/>
            <a:ext cx="475556" cy="475556"/>
          </a:xfrm>
          <a:prstGeom prst="ellipse">
            <a:avLst/>
          </a:prstGeom>
          <a:ln w="285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92" name="Ovaal 15">
            <a:extLst>
              <a:ext uri="{FF2B5EF4-FFF2-40B4-BE49-F238E27FC236}">
                <a16:creationId xmlns:a16="http://schemas.microsoft.com/office/drawing/2014/main" id="{FE7C6DD7-6EC7-4830-B7A6-6A56242AA15C}"/>
              </a:ext>
            </a:extLst>
          </p:cNvPr>
          <p:cNvSpPr/>
          <p:nvPr/>
        </p:nvSpPr>
        <p:spPr>
          <a:xfrm>
            <a:off x="3977970" y="1798755"/>
            <a:ext cx="475556" cy="475556"/>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3" name="Ovaal 16">
            <a:extLst>
              <a:ext uri="{FF2B5EF4-FFF2-40B4-BE49-F238E27FC236}">
                <a16:creationId xmlns:a16="http://schemas.microsoft.com/office/drawing/2014/main" id="{C2AB1D4D-7C0B-4EB4-9BC7-26AD207F4860}"/>
              </a:ext>
            </a:extLst>
          </p:cNvPr>
          <p:cNvSpPr/>
          <p:nvPr/>
        </p:nvSpPr>
        <p:spPr>
          <a:xfrm>
            <a:off x="3977970" y="3190206"/>
            <a:ext cx="475556" cy="475556"/>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4" name="Ovaal 17">
            <a:extLst>
              <a:ext uri="{FF2B5EF4-FFF2-40B4-BE49-F238E27FC236}">
                <a16:creationId xmlns:a16="http://schemas.microsoft.com/office/drawing/2014/main" id="{BCCEA331-C09B-4E5E-AABB-2375C1904818}"/>
              </a:ext>
            </a:extLst>
          </p:cNvPr>
          <p:cNvSpPr/>
          <p:nvPr/>
        </p:nvSpPr>
        <p:spPr>
          <a:xfrm>
            <a:off x="3977970" y="4581657"/>
            <a:ext cx="475556" cy="475556"/>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5" name="Ovaal 36">
            <a:extLst>
              <a:ext uri="{FF2B5EF4-FFF2-40B4-BE49-F238E27FC236}">
                <a16:creationId xmlns:a16="http://schemas.microsoft.com/office/drawing/2014/main" id="{BE9BCE43-29EA-4242-B305-F9B38B5CEB1D}"/>
              </a:ext>
            </a:extLst>
          </p:cNvPr>
          <p:cNvSpPr/>
          <p:nvPr/>
        </p:nvSpPr>
        <p:spPr>
          <a:xfrm>
            <a:off x="2032778" y="2494480"/>
            <a:ext cx="475556" cy="475556"/>
          </a:xfrm>
          <a:prstGeom prst="ellipse">
            <a:avLst/>
          </a:prstGeom>
          <a:ln w="2857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b="1" dirty="0"/>
          </a:p>
        </p:txBody>
      </p:sp>
      <p:sp>
        <p:nvSpPr>
          <p:cNvPr id="86" name="Ovaal 37">
            <a:extLst>
              <a:ext uri="{FF2B5EF4-FFF2-40B4-BE49-F238E27FC236}">
                <a16:creationId xmlns:a16="http://schemas.microsoft.com/office/drawing/2014/main" id="{3D9DD632-9AB5-4042-A3B6-C1D8CF5003B4}"/>
              </a:ext>
            </a:extLst>
          </p:cNvPr>
          <p:cNvSpPr/>
          <p:nvPr/>
        </p:nvSpPr>
        <p:spPr>
          <a:xfrm>
            <a:off x="2032778" y="3885931"/>
            <a:ext cx="475556" cy="475556"/>
          </a:xfrm>
          <a:prstGeom prst="ellipse">
            <a:avLst/>
          </a:prstGeom>
          <a:ln w="2857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b="1" dirty="0"/>
          </a:p>
        </p:txBody>
      </p:sp>
      <p:sp>
        <p:nvSpPr>
          <p:cNvPr id="95" name="TextBox 94"/>
          <p:cNvSpPr txBox="1"/>
          <p:nvPr/>
        </p:nvSpPr>
        <p:spPr>
          <a:xfrm>
            <a:off x="1886476" y="5826981"/>
            <a:ext cx="768159" cy="646331"/>
          </a:xfrm>
          <a:prstGeom prst="rect">
            <a:avLst/>
          </a:prstGeom>
          <a:noFill/>
        </p:spPr>
        <p:txBody>
          <a:bodyPr wrap="none" rtlCol="0">
            <a:spAutoFit/>
          </a:bodyPr>
          <a:lstStyle/>
          <a:p>
            <a:pPr algn="ctr"/>
            <a:r>
              <a:rPr lang="nl-NL" dirty="0"/>
              <a:t>Input</a:t>
            </a:r>
          </a:p>
          <a:p>
            <a:r>
              <a:rPr lang="nl-NL" dirty="0" err="1"/>
              <a:t>layer</a:t>
            </a:r>
            <a:endParaRPr lang="nl-NL" dirty="0"/>
          </a:p>
        </p:txBody>
      </p:sp>
      <p:sp>
        <p:nvSpPr>
          <p:cNvPr id="96" name="TextBox 95"/>
          <p:cNvSpPr txBox="1"/>
          <p:nvPr/>
        </p:nvSpPr>
        <p:spPr>
          <a:xfrm>
            <a:off x="3748312" y="5826981"/>
            <a:ext cx="934871" cy="646331"/>
          </a:xfrm>
          <a:prstGeom prst="rect">
            <a:avLst/>
          </a:prstGeom>
          <a:noFill/>
        </p:spPr>
        <p:txBody>
          <a:bodyPr wrap="none" rtlCol="0">
            <a:spAutoFit/>
          </a:bodyPr>
          <a:lstStyle/>
          <a:p>
            <a:pPr algn="ctr"/>
            <a:r>
              <a:rPr lang="nl-NL" dirty="0" err="1"/>
              <a:t>Hidden</a:t>
            </a:r>
            <a:endParaRPr lang="nl-NL" dirty="0"/>
          </a:p>
          <a:p>
            <a:pPr algn="ctr"/>
            <a:r>
              <a:rPr lang="nl-NL" dirty="0" err="1"/>
              <a:t>layer</a:t>
            </a:r>
            <a:endParaRPr lang="nl-NL" dirty="0"/>
          </a:p>
        </p:txBody>
      </p:sp>
      <p:sp>
        <p:nvSpPr>
          <p:cNvPr id="97" name="TextBox 96"/>
          <p:cNvSpPr txBox="1"/>
          <p:nvPr/>
        </p:nvSpPr>
        <p:spPr>
          <a:xfrm>
            <a:off x="5706328" y="5826980"/>
            <a:ext cx="909223" cy="646331"/>
          </a:xfrm>
          <a:prstGeom prst="rect">
            <a:avLst/>
          </a:prstGeom>
          <a:noFill/>
        </p:spPr>
        <p:txBody>
          <a:bodyPr wrap="none" rtlCol="0">
            <a:spAutoFit/>
          </a:bodyPr>
          <a:lstStyle/>
          <a:p>
            <a:pPr algn="ctr"/>
            <a:r>
              <a:rPr lang="nl-NL" dirty="0"/>
              <a:t>Output</a:t>
            </a:r>
          </a:p>
          <a:p>
            <a:pPr algn="ctr"/>
            <a:r>
              <a:rPr lang="nl-NL" dirty="0" err="1"/>
              <a:t>layer</a:t>
            </a:r>
            <a:endParaRPr lang="nl-NL" dirty="0"/>
          </a:p>
        </p:txBody>
      </p:sp>
      <p:graphicFrame>
        <p:nvGraphicFramePr>
          <p:cNvPr id="22" name="Chart 21"/>
          <p:cNvGraphicFramePr>
            <a:graphicFrameLocks/>
          </p:cNvGraphicFramePr>
          <p:nvPr/>
        </p:nvGraphicFramePr>
        <p:xfrm>
          <a:off x="7458263" y="1636128"/>
          <a:ext cx="3895537" cy="4058292"/>
        </p:xfrm>
        <a:graphic>
          <a:graphicData uri="http://schemas.openxmlformats.org/drawingml/2006/chart">
            <c:chart xmlns:c="http://schemas.openxmlformats.org/drawingml/2006/chart" xmlns:r="http://schemas.openxmlformats.org/officeDocument/2006/relationships" r:id="rId3"/>
          </a:graphicData>
        </a:graphic>
      </p:graphicFrame>
      <p:sp>
        <p:nvSpPr>
          <p:cNvPr id="30" name="TextBox 29"/>
          <p:cNvSpPr txBox="1"/>
          <p:nvPr/>
        </p:nvSpPr>
        <p:spPr>
          <a:xfrm>
            <a:off x="3048365" y="2053977"/>
            <a:ext cx="324128" cy="369332"/>
          </a:xfrm>
          <a:prstGeom prst="rect">
            <a:avLst/>
          </a:prstGeom>
          <a:noFill/>
        </p:spPr>
        <p:txBody>
          <a:bodyPr wrap="none" rtlCol="0">
            <a:spAutoFit/>
          </a:bodyPr>
          <a:lstStyle/>
          <a:p>
            <a:r>
              <a:rPr lang="nl-NL" dirty="0">
                <a:solidFill>
                  <a:schemeClr val="accent4">
                    <a:lumMod val="75000"/>
                  </a:schemeClr>
                </a:solidFill>
              </a:rPr>
              <a:t>2</a:t>
            </a:r>
          </a:p>
        </p:txBody>
      </p:sp>
      <p:sp>
        <p:nvSpPr>
          <p:cNvPr id="33" name="TextBox 32"/>
          <p:cNvSpPr txBox="1"/>
          <p:nvPr/>
        </p:nvSpPr>
        <p:spPr>
          <a:xfrm>
            <a:off x="3588369" y="2404920"/>
            <a:ext cx="405880" cy="369332"/>
          </a:xfrm>
          <a:prstGeom prst="rect">
            <a:avLst/>
          </a:prstGeom>
          <a:noFill/>
        </p:spPr>
        <p:txBody>
          <a:bodyPr wrap="none" rtlCol="0">
            <a:spAutoFit/>
          </a:bodyPr>
          <a:lstStyle/>
          <a:p>
            <a:r>
              <a:rPr lang="nl-NL" dirty="0">
                <a:solidFill>
                  <a:schemeClr val="accent4">
                    <a:lumMod val="75000"/>
                  </a:schemeClr>
                </a:solidFill>
              </a:rPr>
              <a:t>-1</a:t>
            </a:r>
          </a:p>
        </p:txBody>
      </p:sp>
      <p:sp>
        <p:nvSpPr>
          <p:cNvPr id="34" name="TextBox 33"/>
          <p:cNvSpPr txBox="1"/>
          <p:nvPr/>
        </p:nvSpPr>
        <p:spPr>
          <a:xfrm>
            <a:off x="3467555" y="2931497"/>
            <a:ext cx="409086" cy="369332"/>
          </a:xfrm>
          <a:prstGeom prst="rect">
            <a:avLst/>
          </a:prstGeom>
          <a:noFill/>
        </p:spPr>
        <p:txBody>
          <a:bodyPr wrap="none" rtlCol="0">
            <a:spAutoFit/>
          </a:bodyPr>
          <a:lstStyle/>
          <a:p>
            <a:r>
              <a:rPr lang="nl-NL" dirty="0">
                <a:solidFill>
                  <a:schemeClr val="accent4">
                    <a:lumMod val="75000"/>
                  </a:schemeClr>
                </a:solidFill>
              </a:rPr>
              <a:t>½</a:t>
            </a:r>
          </a:p>
        </p:txBody>
      </p:sp>
      <p:sp>
        <p:nvSpPr>
          <p:cNvPr id="35" name="TextBox 34"/>
          <p:cNvSpPr txBox="1"/>
          <p:nvPr/>
        </p:nvSpPr>
        <p:spPr>
          <a:xfrm>
            <a:off x="3539412" y="4050818"/>
            <a:ext cx="405880" cy="369332"/>
          </a:xfrm>
          <a:prstGeom prst="rect">
            <a:avLst/>
          </a:prstGeom>
          <a:noFill/>
        </p:spPr>
        <p:txBody>
          <a:bodyPr wrap="none" rtlCol="0">
            <a:spAutoFit/>
          </a:bodyPr>
          <a:lstStyle/>
          <a:p>
            <a:r>
              <a:rPr lang="nl-NL" dirty="0">
                <a:solidFill>
                  <a:schemeClr val="accent4">
                    <a:lumMod val="75000"/>
                  </a:schemeClr>
                </a:solidFill>
              </a:rPr>
              <a:t>-2</a:t>
            </a:r>
          </a:p>
        </p:txBody>
      </p:sp>
      <p:sp>
        <p:nvSpPr>
          <p:cNvPr id="36" name="TextBox 35"/>
          <p:cNvSpPr txBox="1"/>
          <p:nvPr/>
        </p:nvSpPr>
        <p:spPr>
          <a:xfrm>
            <a:off x="2966613" y="4496097"/>
            <a:ext cx="559769" cy="369332"/>
          </a:xfrm>
          <a:prstGeom prst="rect">
            <a:avLst/>
          </a:prstGeom>
          <a:noFill/>
        </p:spPr>
        <p:txBody>
          <a:bodyPr wrap="none" rtlCol="0">
            <a:spAutoFit/>
          </a:bodyPr>
          <a:lstStyle/>
          <a:p>
            <a:r>
              <a:rPr lang="nl-NL" dirty="0">
                <a:solidFill>
                  <a:schemeClr val="accent4">
                    <a:lumMod val="75000"/>
                  </a:schemeClr>
                </a:solidFill>
              </a:rPr>
              <a:t>-¼ </a:t>
            </a:r>
          </a:p>
        </p:txBody>
      </p:sp>
      <p:sp>
        <p:nvSpPr>
          <p:cNvPr id="41" name="TextBox 40"/>
          <p:cNvSpPr txBox="1"/>
          <p:nvPr/>
        </p:nvSpPr>
        <p:spPr>
          <a:xfrm>
            <a:off x="3517917" y="3584869"/>
            <a:ext cx="324128" cy="369332"/>
          </a:xfrm>
          <a:prstGeom prst="rect">
            <a:avLst/>
          </a:prstGeom>
          <a:noFill/>
        </p:spPr>
        <p:txBody>
          <a:bodyPr wrap="none" rtlCol="0">
            <a:spAutoFit/>
          </a:bodyPr>
          <a:lstStyle/>
          <a:p>
            <a:r>
              <a:rPr lang="nl-NL" dirty="0">
                <a:solidFill>
                  <a:schemeClr val="accent4">
                    <a:lumMod val="75000"/>
                  </a:schemeClr>
                </a:solidFill>
              </a:rPr>
              <a:t>1</a:t>
            </a:r>
          </a:p>
        </p:txBody>
      </p:sp>
      <p:sp>
        <p:nvSpPr>
          <p:cNvPr id="42" name="TextBox 41"/>
          <p:cNvSpPr txBox="1"/>
          <p:nvPr/>
        </p:nvSpPr>
        <p:spPr>
          <a:xfrm>
            <a:off x="5156210" y="2260745"/>
            <a:ext cx="409086" cy="369332"/>
          </a:xfrm>
          <a:prstGeom prst="rect">
            <a:avLst/>
          </a:prstGeom>
          <a:noFill/>
        </p:spPr>
        <p:txBody>
          <a:bodyPr wrap="none" rtlCol="0">
            <a:spAutoFit/>
          </a:bodyPr>
          <a:lstStyle/>
          <a:p>
            <a:r>
              <a:rPr lang="nl-NL" dirty="0">
                <a:solidFill>
                  <a:schemeClr val="accent2">
                    <a:lumMod val="75000"/>
                  </a:schemeClr>
                </a:solidFill>
              </a:rPr>
              <a:t>½</a:t>
            </a:r>
          </a:p>
        </p:txBody>
      </p:sp>
      <p:sp>
        <p:nvSpPr>
          <p:cNvPr id="43" name="TextBox 42"/>
          <p:cNvSpPr txBox="1"/>
          <p:nvPr/>
        </p:nvSpPr>
        <p:spPr>
          <a:xfrm>
            <a:off x="5134098" y="4235484"/>
            <a:ext cx="324128" cy="369332"/>
          </a:xfrm>
          <a:prstGeom prst="rect">
            <a:avLst/>
          </a:prstGeom>
          <a:noFill/>
        </p:spPr>
        <p:txBody>
          <a:bodyPr wrap="none" rtlCol="0">
            <a:spAutoFit/>
          </a:bodyPr>
          <a:lstStyle/>
          <a:p>
            <a:r>
              <a:rPr lang="nl-NL" dirty="0">
                <a:solidFill>
                  <a:schemeClr val="accent2">
                    <a:lumMod val="75000"/>
                  </a:schemeClr>
                </a:solidFill>
              </a:rPr>
              <a:t>1</a:t>
            </a:r>
          </a:p>
        </p:txBody>
      </p:sp>
      <p:sp>
        <p:nvSpPr>
          <p:cNvPr id="44" name="TextBox 43"/>
          <p:cNvSpPr txBox="1"/>
          <p:nvPr/>
        </p:nvSpPr>
        <p:spPr>
          <a:xfrm>
            <a:off x="4920447" y="3077514"/>
            <a:ext cx="324128" cy="369332"/>
          </a:xfrm>
          <a:prstGeom prst="rect">
            <a:avLst/>
          </a:prstGeom>
          <a:noFill/>
        </p:spPr>
        <p:txBody>
          <a:bodyPr wrap="none" rtlCol="0">
            <a:spAutoFit/>
          </a:bodyPr>
          <a:lstStyle/>
          <a:p>
            <a:r>
              <a:rPr lang="nl-NL" dirty="0">
                <a:solidFill>
                  <a:schemeClr val="accent2">
                    <a:lumMod val="75000"/>
                  </a:schemeClr>
                </a:solidFill>
              </a:rPr>
              <a:t>1</a:t>
            </a:r>
          </a:p>
        </p:txBody>
      </p:sp>
    </p:spTree>
    <p:extLst>
      <p:ext uri="{BB962C8B-B14F-4D97-AF65-F5344CB8AC3E}">
        <p14:creationId xmlns:p14="http://schemas.microsoft.com/office/powerpoint/2010/main" val="2238472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Neural</a:t>
            </a:r>
            <a:r>
              <a:rPr lang="nl-NL" dirty="0"/>
              <a:t> Networks</a:t>
            </a:r>
          </a:p>
        </p:txBody>
      </p:sp>
      <p:cxnSp>
        <p:nvCxnSpPr>
          <p:cNvPr id="7" name="Rechte verbindingslijn 45">
            <a:extLst>
              <a:ext uri="{FF2B5EF4-FFF2-40B4-BE49-F238E27FC236}">
                <a16:creationId xmlns:a16="http://schemas.microsoft.com/office/drawing/2014/main" id="{4352DFF9-9392-406C-9DB1-5783FFABE83B}"/>
              </a:ext>
            </a:extLst>
          </p:cNvPr>
          <p:cNvCxnSpPr>
            <a:stCxn id="86" idx="6"/>
            <a:endCxn id="94" idx="2"/>
          </p:cNvCxnSpPr>
          <p:nvPr/>
        </p:nvCxnSpPr>
        <p:spPr>
          <a:xfrm>
            <a:off x="2508334" y="4123709"/>
            <a:ext cx="1469636" cy="695726"/>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2" name="Rechte verbindingslijn 55">
            <a:extLst>
              <a:ext uri="{FF2B5EF4-FFF2-40B4-BE49-F238E27FC236}">
                <a16:creationId xmlns:a16="http://schemas.microsoft.com/office/drawing/2014/main" id="{C55020FB-C924-4B40-A2AD-DE3F4B200BBA}"/>
              </a:ext>
            </a:extLst>
          </p:cNvPr>
          <p:cNvCxnSpPr>
            <a:stCxn id="85" idx="6"/>
            <a:endCxn id="93" idx="2"/>
          </p:cNvCxnSpPr>
          <p:nvPr/>
        </p:nvCxnSpPr>
        <p:spPr>
          <a:xfrm>
            <a:off x="2508334" y="2732258"/>
            <a:ext cx="1469636" cy="695726"/>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3" name="Rechte verbindingslijn 57">
            <a:extLst>
              <a:ext uri="{FF2B5EF4-FFF2-40B4-BE49-F238E27FC236}">
                <a16:creationId xmlns:a16="http://schemas.microsoft.com/office/drawing/2014/main" id="{FDA4DA89-DEB8-4D83-80B6-DDE4D17BD722}"/>
              </a:ext>
            </a:extLst>
          </p:cNvPr>
          <p:cNvCxnSpPr>
            <a:stCxn id="85" idx="6"/>
            <a:endCxn id="92" idx="2"/>
          </p:cNvCxnSpPr>
          <p:nvPr/>
        </p:nvCxnSpPr>
        <p:spPr>
          <a:xfrm flipV="1">
            <a:off x="2508334" y="2036533"/>
            <a:ext cx="1469636" cy="695725"/>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4" name="Rechte verbindingslijn 59">
            <a:extLst>
              <a:ext uri="{FF2B5EF4-FFF2-40B4-BE49-F238E27FC236}">
                <a16:creationId xmlns:a16="http://schemas.microsoft.com/office/drawing/2014/main" id="{84564E01-34B5-4501-B39F-3E2ED71416FD}"/>
              </a:ext>
            </a:extLst>
          </p:cNvPr>
          <p:cNvCxnSpPr>
            <a:stCxn id="86" idx="6"/>
            <a:endCxn id="92" idx="2"/>
          </p:cNvCxnSpPr>
          <p:nvPr/>
        </p:nvCxnSpPr>
        <p:spPr>
          <a:xfrm flipV="1">
            <a:off x="2508334" y="2036533"/>
            <a:ext cx="1469636" cy="2087176"/>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5" name="Rechte verbindingslijn 61">
            <a:extLst>
              <a:ext uri="{FF2B5EF4-FFF2-40B4-BE49-F238E27FC236}">
                <a16:creationId xmlns:a16="http://schemas.microsoft.com/office/drawing/2014/main" id="{F2B4B6D4-3C9D-4673-9B96-160A461AF439}"/>
              </a:ext>
            </a:extLst>
          </p:cNvPr>
          <p:cNvCxnSpPr>
            <a:stCxn id="86" idx="6"/>
            <a:endCxn id="93" idx="2"/>
          </p:cNvCxnSpPr>
          <p:nvPr/>
        </p:nvCxnSpPr>
        <p:spPr>
          <a:xfrm flipV="1">
            <a:off x="2508334" y="3427984"/>
            <a:ext cx="1469636" cy="695725"/>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6" name="Rechte verbindingslijn 63">
            <a:extLst>
              <a:ext uri="{FF2B5EF4-FFF2-40B4-BE49-F238E27FC236}">
                <a16:creationId xmlns:a16="http://schemas.microsoft.com/office/drawing/2014/main" id="{E3D8A9EF-1119-4F92-B8E3-662B30821610}"/>
              </a:ext>
            </a:extLst>
          </p:cNvPr>
          <p:cNvCxnSpPr>
            <a:stCxn id="85" idx="6"/>
            <a:endCxn id="94" idx="2"/>
          </p:cNvCxnSpPr>
          <p:nvPr/>
        </p:nvCxnSpPr>
        <p:spPr>
          <a:xfrm>
            <a:off x="2508334" y="2732258"/>
            <a:ext cx="1469636" cy="2087177"/>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37" name="Rechte verbindingslijn 115">
            <a:extLst>
              <a:ext uri="{FF2B5EF4-FFF2-40B4-BE49-F238E27FC236}">
                <a16:creationId xmlns:a16="http://schemas.microsoft.com/office/drawing/2014/main" id="{5F5F15F1-6D63-465B-9745-9FF3F994663F}"/>
              </a:ext>
            </a:extLst>
          </p:cNvPr>
          <p:cNvCxnSpPr>
            <a:stCxn id="94" idx="6"/>
            <a:endCxn id="40" idx="2"/>
          </p:cNvCxnSpPr>
          <p:nvPr/>
        </p:nvCxnSpPr>
        <p:spPr>
          <a:xfrm flipV="1">
            <a:off x="4453526" y="3427496"/>
            <a:ext cx="1469636" cy="1391939"/>
          </a:xfrm>
          <a:prstGeom prst="line">
            <a:avLst/>
          </a:prstGeom>
        </p:spPr>
        <p:style>
          <a:lnRef idx="2">
            <a:schemeClr val="accent2">
              <a:shade val="50000"/>
            </a:schemeClr>
          </a:lnRef>
          <a:fillRef idx="1">
            <a:schemeClr val="accent2"/>
          </a:fillRef>
          <a:effectRef idx="0">
            <a:schemeClr val="accent2"/>
          </a:effectRef>
          <a:fontRef idx="minor">
            <a:schemeClr val="lt1"/>
          </a:fontRef>
        </p:style>
      </p:cxnSp>
      <p:cxnSp>
        <p:nvCxnSpPr>
          <p:cNvPr id="38" name="Rechte verbindingslijn 119">
            <a:extLst>
              <a:ext uri="{FF2B5EF4-FFF2-40B4-BE49-F238E27FC236}">
                <a16:creationId xmlns:a16="http://schemas.microsoft.com/office/drawing/2014/main" id="{B767B39E-757C-4521-BE25-F006EE2B7ED2}"/>
              </a:ext>
            </a:extLst>
          </p:cNvPr>
          <p:cNvCxnSpPr>
            <a:stCxn id="93" idx="6"/>
            <a:endCxn id="40" idx="2"/>
          </p:cNvCxnSpPr>
          <p:nvPr/>
        </p:nvCxnSpPr>
        <p:spPr>
          <a:xfrm flipV="1">
            <a:off x="4453526" y="3427496"/>
            <a:ext cx="1469636" cy="488"/>
          </a:xfrm>
          <a:prstGeom prst="line">
            <a:avLst/>
          </a:prstGeom>
        </p:spPr>
        <p:style>
          <a:lnRef idx="2">
            <a:schemeClr val="accent2">
              <a:shade val="50000"/>
            </a:schemeClr>
          </a:lnRef>
          <a:fillRef idx="1">
            <a:schemeClr val="accent2"/>
          </a:fillRef>
          <a:effectRef idx="0">
            <a:schemeClr val="accent2"/>
          </a:effectRef>
          <a:fontRef idx="minor">
            <a:schemeClr val="lt1"/>
          </a:fontRef>
        </p:style>
      </p:cxnSp>
      <p:cxnSp>
        <p:nvCxnSpPr>
          <p:cNvPr id="39" name="Rechte verbindingslijn 129">
            <a:extLst>
              <a:ext uri="{FF2B5EF4-FFF2-40B4-BE49-F238E27FC236}">
                <a16:creationId xmlns:a16="http://schemas.microsoft.com/office/drawing/2014/main" id="{DB4F144A-8DDD-41F8-BDC9-7C6159E9DE04}"/>
              </a:ext>
            </a:extLst>
          </p:cNvPr>
          <p:cNvCxnSpPr>
            <a:stCxn id="92" idx="6"/>
            <a:endCxn id="40" idx="2"/>
          </p:cNvCxnSpPr>
          <p:nvPr/>
        </p:nvCxnSpPr>
        <p:spPr>
          <a:xfrm>
            <a:off x="4453526" y="2036533"/>
            <a:ext cx="1469636" cy="1390963"/>
          </a:xfrm>
          <a:prstGeom prst="line">
            <a:avLst/>
          </a:prstGeom>
        </p:spPr>
        <p:style>
          <a:lnRef idx="2">
            <a:schemeClr val="accent2">
              <a:shade val="50000"/>
            </a:schemeClr>
          </a:lnRef>
          <a:fillRef idx="1">
            <a:schemeClr val="accent2"/>
          </a:fillRef>
          <a:effectRef idx="0">
            <a:schemeClr val="accent2"/>
          </a:effectRef>
          <a:fontRef idx="minor">
            <a:schemeClr val="lt1"/>
          </a:fontRef>
        </p:style>
      </p:cxnSp>
      <p:sp>
        <p:nvSpPr>
          <p:cNvPr id="40" name="Ovaal 11">
            <a:extLst>
              <a:ext uri="{FF2B5EF4-FFF2-40B4-BE49-F238E27FC236}">
                <a16:creationId xmlns:a16="http://schemas.microsoft.com/office/drawing/2014/main" id="{E7AE4F49-7BD8-49CA-BEEB-537DC4069292}"/>
              </a:ext>
            </a:extLst>
          </p:cNvPr>
          <p:cNvSpPr/>
          <p:nvPr/>
        </p:nvSpPr>
        <p:spPr>
          <a:xfrm>
            <a:off x="5923162" y="3189718"/>
            <a:ext cx="475556" cy="475556"/>
          </a:xfrm>
          <a:prstGeom prst="ellipse">
            <a:avLst/>
          </a:prstGeom>
          <a:ln w="285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92" name="Ovaal 15">
            <a:extLst>
              <a:ext uri="{FF2B5EF4-FFF2-40B4-BE49-F238E27FC236}">
                <a16:creationId xmlns:a16="http://schemas.microsoft.com/office/drawing/2014/main" id="{FE7C6DD7-6EC7-4830-B7A6-6A56242AA15C}"/>
              </a:ext>
            </a:extLst>
          </p:cNvPr>
          <p:cNvSpPr/>
          <p:nvPr/>
        </p:nvSpPr>
        <p:spPr>
          <a:xfrm>
            <a:off x="3977970" y="1798755"/>
            <a:ext cx="475556" cy="475556"/>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3" name="Ovaal 16">
            <a:extLst>
              <a:ext uri="{FF2B5EF4-FFF2-40B4-BE49-F238E27FC236}">
                <a16:creationId xmlns:a16="http://schemas.microsoft.com/office/drawing/2014/main" id="{C2AB1D4D-7C0B-4EB4-9BC7-26AD207F4860}"/>
              </a:ext>
            </a:extLst>
          </p:cNvPr>
          <p:cNvSpPr/>
          <p:nvPr/>
        </p:nvSpPr>
        <p:spPr>
          <a:xfrm>
            <a:off x="3977970" y="3190206"/>
            <a:ext cx="475556" cy="475556"/>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4" name="Ovaal 17">
            <a:extLst>
              <a:ext uri="{FF2B5EF4-FFF2-40B4-BE49-F238E27FC236}">
                <a16:creationId xmlns:a16="http://schemas.microsoft.com/office/drawing/2014/main" id="{BCCEA331-C09B-4E5E-AABB-2375C1904818}"/>
              </a:ext>
            </a:extLst>
          </p:cNvPr>
          <p:cNvSpPr/>
          <p:nvPr/>
        </p:nvSpPr>
        <p:spPr>
          <a:xfrm>
            <a:off x="3977970" y="4581657"/>
            <a:ext cx="475556" cy="475556"/>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5" name="Ovaal 36">
            <a:extLst>
              <a:ext uri="{FF2B5EF4-FFF2-40B4-BE49-F238E27FC236}">
                <a16:creationId xmlns:a16="http://schemas.microsoft.com/office/drawing/2014/main" id="{BE9BCE43-29EA-4242-B305-F9B38B5CEB1D}"/>
              </a:ext>
            </a:extLst>
          </p:cNvPr>
          <p:cNvSpPr/>
          <p:nvPr/>
        </p:nvSpPr>
        <p:spPr>
          <a:xfrm>
            <a:off x="2032778" y="2494480"/>
            <a:ext cx="475556" cy="475556"/>
          </a:xfrm>
          <a:prstGeom prst="ellipse">
            <a:avLst/>
          </a:prstGeom>
          <a:ln w="2857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b="1" dirty="0"/>
              <a:t>2</a:t>
            </a:r>
          </a:p>
        </p:txBody>
      </p:sp>
      <p:sp>
        <p:nvSpPr>
          <p:cNvPr id="86" name="Ovaal 37">
            <a:extLst>
              <a:ext uri="{FF2B5EF4-FFF2-40B4-BE49-F238E27FC236}">
                <a16:creationId xmlns:a16="http://schemas.microsoft.com/office/drawing/2014/main" id="{3D9DD632-9AB5-4042-A3B6-C1D8CF5003B4}"/>
              </a:ext>
            </a:extLst>
          </p:cNvPr>
          <p:cNvSpPr/>
          <p:nvPr/>
        </p:nvSpPr>
        <p:spPr>
          <a:xfrm>
            <a:off x="2032778" y="3885931"/>
            <a:ext cx="475556" cy="475556"/>
          </a:xfrm>
          <a:prstGeom prst="ellipse">
            <a:avLst/>
          </a:prstGeom>
          <a:ln w="2857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b="1" dirty="0"/>
              <a:t>4</a:t>
            </a:r>
          </a:p>
        </p:txBody>
      </p:sp>
      <p:sp>
        <p:nvSpPr>
          <p:cNvPr id="95" name="TextBox 94"/>
          <p:cNvSpPr txBox="1"/>
          <p:nvPr/>
        </p:nvSpPr>
        <p:spPr>
          <a:xfrm>
            <a:off x="1886476" y="5826981"/>
            <a:ext cx="768159" cy="646331"/>
          </a:xfrm>
          <a:prstGeom prst="rect">
            <a:avLst/>
          </a:prstGeom>
          <a:noFill/>
        </p:spPr>
        <p:txBody>
          <a:bodyPr wrap="none" rtlCol="0">
            <a:spAutoFit/>
          </a:bodyPr>
          <a:lstStyle/>
          <a:p>
            <a:pPr algn="ctr"/>
            <a:r>
              <a:rPr lang="nl-NL" dirty="0"/>
              <a:t>Input</a:t>
            </a:r>
          </a:p>
          <a:p>
            <a:r>
              <a:rPr lang="nl-NL" dirty="0" err="1"/>
              <a:t>layer</a:t>
            </a:r>
            <a:endParaRPr lang="nl-NL" dirty="0"/>
          </a:p>
        </p:txBody>
      </p:sp>
      <p:sp>
        <p:nvSpPr>
          <p:cNvPr id="96" name="TextBox 95"/>
          <p:cNvSpPr txBox="1"/>
          <p:nvPr/>
        </p:nvSpPr>
        <p:spPr>
          <a:xfrm>
            <a:off x="3748312" y="5826981"/>
            <a:ext cx="934871" cy="646331"/>
          </a:xfrm>
          <a:prstGeom prst="rect">
            <a:avLst/>
          </a:prstGeom>
          <a:noFill/>
        </p:spPr>
        <p:txBody>
          <a:bodyPr wrap="none" rtlCol="0">
            <a:spAutoFit/>
          </a:bodyPr>
          <a:lstStyle/>
          <a:p>
            <a:pPr algn="ctr"/>
            <a:r>
              <a:rPr lang="nl-NL" dirty="0" err="1"/>
              <a:t>Hidden</a:t>
            </a:r>
            <a:endParaRPr lang="nl-NL" dirty="0"/>
          </a:p>
          <a:p>
            <a:pPr algn="ctr"/>
            <a:r>
              <a:rPr lang="nl-NL" dirty="0" err="1"/>
              <a:t>layers</a:t>
            </a:r>
            <a:endParaRPr lang="nl-NL" dirty="0"/>
          </a:p>
        </p:txBody>
      </p:sp>
      <p:sp>
        <p:nvSpPr>
          <p:cNvPr id="97" name="TextBox 96"/>
          <p:cNvSpPr txBox="1"/>
          <p:nvPr/>
        </p:nvSpPr>
        <p:spPr>
          <a:xfrm>
            <a:off x="5706328" y="5826980"/>
            <a:ext cx="909223" cy="646331"/>
          </a:xfrm>
          <a:prstGeom prst="rect">
            <a:avLst/>
          </a:prstGeom>
          <a:noFill/>
        </p:spPr>
        <p:txBody>
          <a:bodyPr wrap="none" rtlCol="0">
            <a:spAutoFit/>
          </a:bodyPr>
          <a:lstStyle/>
          <a:p>
            <a:pPr algn="ctr"/>
            <a:r>
              <a:rPr lang="nl-NL" dirty="0"/>
              <a:t>Output</a:t>
            </a:r>
          </a:p>
          <a:p>
            <a:pPr algn="ctr"/>
            <a:r>
              <a:rPr lang="nl-NL" dirty="0" err="1"/>
              <a:t>layer</a:t>
            </a:r>
            <a:endParaRPr lang="nl-NL" dirty="0"/>
          </a:p>
        </p:txBody>
      </p:sp>
      <p:sp>
        <p:nvSpPr>
          <p:cNvPr id="3" name="TextBox 2"/>
          <p:cNvSpPr txBox="1"/>
          <p:nvPr/>
        </p:nvSpPr>
        <p:spPr>
          <a:xfrm>
            <a:off x="1103164" y="2547348"/>
            <a:ext cx="324128" cy="369332"/>
          </a:xfrm>
          <a:prstGeom prst="rect">
            <a:avLst/>
          </a:prstGeom>
          <a:noFill/>
        </p:spPr>
        <p:txBody>
          <a:bodyPr wrap="none" rtlCol="0">
            <a:spAutoFit/>
          </a:bodyPr>
          <a:lstStyle/>
          <a:p>
            <a:r>
              <a:rPr lang="nl-NL" dirty="0"/>
              <a:t>2</a:t>
            </a:r>
          </a:p>
        </p:txBody>
      </p:sp>
      <p:sp>
        <p:nvSpPr>
          <p:cNvPr id="23" name="TextBox 22"/>
          <p:cNvSpPr txBox="1"/>
          <p:nvPr/>
        </p:nvSpPr>
        <p:spPr>
          <a:xfrm>
            <a:off x="1103164" y="3938799"/>
            <a:ext cx="324128" cy="369332"/>
          </a:xfrm>
          <a:prstGeom prst="rect">
            <a:avLst/>
          </a:prstGeom>
          <a:noFill/>
        </p:spPr>
        <p:txBody>
          <a:bodyPr wrap="none" rtlCol="0">
            <a:spAutoFit/>
          </a:bodyPr>
          <a:lstStyle/>
          <a:p>
            <a:r>
              <a:rPr lang="nl-NL" dirty="0"/>
              <a:t>4</a:t>
            </a:r>
          </a:p>
        </p:txBody>
      </p:sp>
      <p:cxnSp>
        <p:nvCxnSpPr>
          <p:cNvPr id="5" name="Straight Arrow Connector 4"/>
          <p:cNvCxnSpPr/>
          <p:nvPr/>
        </p:nvCxnSpPr>
        <p:spPr>
          <a:xfrm>
            <a:off x="1546860" y="4123465"/>
            <a:ext cx="33961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1546860" y="2732014"/>
            <a:ext cx="33961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7964080" y="1713860"/>
            <a:ext cx="1188806" cy="3173937"/>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Rectangle 30"/>
          <p:cNvSpPr/>
          <p:nvPr/>
        </p:nvSpPr>
        <p:spPr>
          <a:xfrm>
            <a:off x="9378554" y="1840527"/>
            <a:ext cx="1797445" cy="3132165"/>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p:cNvSpPr/>
          <p:nvPr/>
        </p:nvSpPr>
        <p:spPr>
          <a:xfrm>
            <a:off x="8823097" y="2181776"/>
            <a:ext cx="483066" cy="483066"/>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Rectangle 31"/>
          <p:cNvSpPr/>
          <p:nvPr/>
        </p:nvSpPr>
        <p:spPr>
          <a:xfrm>
            <a:off x="9182101" y="2732015"/>
            <a:ext cx="196453" cy="2240678"/>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TextBox 29"/>
          <p:cNvSpPr txBox="1"/>
          <p:nvPr/>
        </p:nvSpPr>
        <p:spPr>
          <a:xfrm>
            <a:off x="3048365" y="2053977"/>
            <a:ext cx="324128" cy="369332"/>
          </a:xfrm>
          <a:prstGeom prst="rect">
            <a:avLst/>
          </a:prstGeom>
          <a:noFill/>
        </p:spPr>
        <p:txBody>
          <a:bodyPr wrap="none" rtlCol="0">
            <a:spAutoFit/>
          </a:bodyPr>
          <a:lstStyle/>
          <a:p>
            <a:r>
              <a:rPr lang="nl-NL" dirty="0">
                <a:solidFill>
                  <a:schemeClr val="accent4">
                    <a:lumMod val="75000"/>
                  </a:schemeClr>
                </a:solidFill>
              </a:rPr>
              <a:t>2</a:t>
            </a:r>
          </a:p>
        </p:txBody>
      </p:sp>
      <p:sp>
        <p:nvSpPr>
          <p:cNvPr id="33" name="TextBox 32"/>
          <p:cNvSpPr txBox="1"/>
          <p:nvPr/>
        </p:nvSpPr>
        <p:spPr>
          <a:xfrm>
            <a:off x="3588369" y="2404920"/>
            <a:ext cx="405880" cy="369332"/>
          </a:xfrm>
          <a:prstGeom prst="rect">
            <a:avLst/>
          </a:prstGeom>
          <a:noFill/>
        </p:spPr>
        <p:txBody>
          <a:bodyPr wrap="none" rtlCol="0">
            <a:spAutoFit/>
          </a:bodyPr>
          <a:lstStyle/>
          <a:p>
            <a:r>
              <a:rPr lang="nl-NL" dirty="0">
                <a:solidFill>
                  <a:schemeClr val="accent4">
                    <a:lumMod val="75000"/>
                  </a:schemeClr>
                </a:solidFill>
              </a:rPr>
              <a:t>-1</a:t>
            </a:r>
          </a:p>
        </p:txBody>
      </p:sp>
      <p:sp>
        <p:nvSpPr>
          <p:cNvPr id="34" name="TextBox 33"/>
          <p:cNvSpPr txBox="1"/>
          <p:nvPr/>
        </p:nvSpPr>
        <p:spPr>
          <a:xfrm>
            <a:off x="3467555" y="2931497"/>
            <a:ext cx="409086" cy="369332"/>
          </a:xfrm>
          <a:prstGeom prst="rect">
            <a:avLst/>
          </a:prstGeom>
          <a:noFill/>
        </p:spPr>
        <p:txBody>
          <a:bodyPr wrap="none" rtlCol="0">
            <a:spAutoFit/>
          </a:bodyPr>
          <a:lstStyle/>
          <a:p>
            <a:r>
              <a:rPr lang="nl-NL" dirty="0">
                <a:solidFill>
                  <a:schemeClr val="accent4">
                    <a:lumMod val="75000"/>
                  </a:schemeClr>
                </a:solidFill>
              </a:rPr>
              <a:t>½</a:t>
            </a:r>
          </a:p>
        </p:txBody>
      </p:sp>
      <p:sp>
        <p:nvSpPr>
          <p:cNvPr id="35" name="TextBox 34"/>
          <p:cNvSpPr txBox="1"/>
          <p:nvPr/>
        </p:nvSpPr>
        <p:spPr>
          <a:xfrm>
            <a:off x="3539412" y="4050818"/>
            <a:ext cx="405880" cy="369332"/>
          </a:xfrm>
          <a:prstGeom prst="rect">
            <a:avLst/>
          </a:prstGeom>
          <a:noFill/>
        </p:spPr>
        <p:txBody>
          <a:bodyPr wrap="none" rtlCol="0">
            <a:spAutoFit/>
          </a:bodyPr>
          <a:lstStyle/>
          <a:p>
            <a:r>
              <a:rPr lang="nl-NL" dirty="0">
                <a:solidFill>
                  <a:schemeClr val="accent4">
                    <a:lumMod val="75000"/>
                  </a:schemeClr>
                </a:solidFill>
              </a:rPr>
              <a:t>-2</a:t>
            </a:r>
          </a:p>
        </p:txBody>
      </p:sp>
      <p:sp>
        <p:nvSpPr>
          <p:cNvPr id="36" name="TextBox 35"/>
          <p:cNvSpPr txBox="1"/>
          <p:nvPr/>
        </p:nvSpPr>
        <p:spPr>
          <a:xfrm>
            <a:off x="2966613" y="4496097"/>
            <a:ext cx="559769" cy="369332"/>
          </a:xfrm>
          <a:prstGeom prst="rect">
            <a:avLst/>
          </a:prstGeom>
          <a:noFill/>
        </p:spPr>
        <p:txBody>
          <a:bodyPr wrap="none" rtlCol="0">
            <a:spAutoFit/>
          </a:bodyPr>
          <a:lstStyle/>
          <a:p>
            <a:r>
              <a:rPr lang="nl-NL" dirty="0">
                <a:solidFill>
                  <a:schemeClr val="accent4">
                    <a:lumMod val="75000"/>
                  </a:schemeClr>
                </a:solidFill>
              </a:rPr>
              <a:t>-¼ </a:t>
            </a:r>
          </a:p>
        </p:txBody>
      </p:sp>
      <p:sp>
        <p:nvSpPr>
          <p:cNvPr id="41" name="TextBox 40"/>
          <p:cNvSpPr txBox="1"/>
          <p:nvPr/>
        </p:nvSpPr>
        <p:spPr>
          <a:xfrm>
            <a:off x="3517917" y="3584869"/>
            <a:ext cx="324128" cy="369332"/>
          </a:xfrm>
          <a:prstGeom prst="rect">
            <a:avLst/>
          </a:prstGeom>
          <a:noFill/>
        </p:spPr>
        <p:txBody>
          <a:bodyPr wrap="none" rtlCol="0">
            <a:spAutoFit/>
          </a:bodyPr>
          <a:lstStyle/>
          <a:p>
            <a:r>
              <a:rPr lang="nl-NL" dirty="0">
                <a:solidFill>
                  <a:schemeClr val="accent4">
                    <a:lumMod val="75000"/>
                  </a:schemeClr>
                </a:solidFill>
              </a:rPr>
              <a:t>1</a:t>
            </a:r>
          </a:p>
        </p:txBody>
      </p:sp>
      <p:sp>
        <p:nvSpPr>
          <p:cNvPr id="42" name="TextBox 41"/>
          <p:cNvSpPr txBox="1"/>
          <p:nvPr/>
        </p:nvSpPr>
        <p:spPr>
          <a:xfrm>
            <a:off x="5156210" y="2260745"/>
            <a:ext cx="409086" cy="369332"/>
          </a:xfrm>
          <a:prstGeom prst="rect">
            <a:avLst/>
          </a:prstGeom>
          <a:noFill/>
        </p:spPr>
        <p:txBody>
          <a:bodyPr wrap="none" rtlCol="0">
            <a:spAutoFit/>
          </a:bodyPr>
          <a:lstStyle/>
          <a:p>
            <a:r>
              <a:rPr lang="nl-NL" dirty="0">
                <a:solidFill>
                  <a:schemeClr val="accent2">
                    <a:lumMod val="75000"/>
                  </a:schemeClr>
                </a:solidFill>
              </a:rPr>
              <a:t>½</a:t>
            </a:r>
          </a:p>
        </p:txBody>
      </p:sp>
      <p:sp>
        <p:nvSpPr>
          <p:cNvPr id="43" name="TextBox 42"/>
          <p:cNvSpPr txBox="1"/>
          <p:nvPr/>
        </p:nvSpPr>
        <p:spPr>
          <a:xfrm>
            <a:off x="5134098" y="4235484"/>
            <a:ext cx="324128" cy="369332"/>
          </a:xfrm>
          <a:prstGeom prst="rect">
            <a:avLst/>
          </a:prstGeom>
          <a:noFill/>
        </p:spPr>
        <p:txBody>
          <a:bodyPr wrap="none" rtlCol="0">
            <a:spAutoFit/>
          </a:bodyPr>
          <a:lstStyle/>
          <a:p>
            <a:r>
              <a:rPr lang="nl-NL" dirty="0">
                <a:solidFill>
                  <a:schemeClr val="accent2">
                    <a:lumMod val="75000"/>
                  </a:schemeClr>
                </a:solidFill>
              </a:rPr>
              <a:t>1</a:t>
            </a:r>
          </a:p>
        </p:txBody>
      </p:sp>
      <p:sp>
        <p:nvSpPr>
          <p:cNvPr id="44" name="TextBox 43"/>
          <p:cNvSpPr txBox="1"/>
          <p:nvPr/>
        </p:nvSpPr>
        <p:spPr>
          <a:xfrm>
            <a:off x="4920447" y="3077514"/>
            <a:ext cx="324128" cy="369332"/>
          </a:xfrm>
          <a:prstGeom prst="rect">
            <a:avLst/>
          </a:prstGeom>
          <a:noFill/>
        </p:spPr>
        <p:txBody>
          <a:bodyPr wrap="none" rtlCol="0">
            <a:spAutoFit/>
          </a:bodyPr>
          <a:lstStyle/>
          <a:p>
            <a:r>
              <a:rPr lang="nl-NL" dirty="0">
                <a:solidFill>
                  <a:schemeClr val="accent2">
                    <a:lumMod val="75000"/>
                  </a:schemeClr>
                </a:solidFill>
              </a:rPr>
              <a:t>1</a:t>
            </a:r>
          </a:p>
        </p:txBody>
      </p:sp>
      <p:graphicFrame>
        <p:nvGraphicFramePr>
          <p:cNvPr id="6" name="Chart 5">
            <a:extLst>
              <a:ext uri="{FF2B5EF4-FFF2-40B4-BE49-F238E27FC236}">
                <a16:creationId xmlns:a16="http://schemas.microsoft.com/office/drawing/2014/main" id="{9FA1F2B5-FC49-CB46-233B-08DEF377077D}"/>
              </a:ext>
            </a:extLst>
          </p:cNvPr>
          <p:cNvGraphicFramePr>
            <a:graphicFrameLocks/>
          </p:cNvGraphicFramePr>
          <p:nvPr/>
        </p:nvGraphicFramePr>
        <p:xfrm>
          <a:off x="7458263" y="1636128"/>
          <a:ext cx="3895537" cy="405829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14235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Neural</a:t>
            </a:r>
            <a:r>
              <a:rPr lang="nl-NL" dirty="0"/>
              <a:t> Networks</a:t>
            </a:r>
          </a:p>
        </p:txBody>
      </p:sp>
      <p:cxnSp>
        <p:nvCxnSpPr>
          <p:cNvPr id="7" name="Rechte verbindingslijn 45">
            <a:extLst>
              <a:ext uri="{FF2B5EF4-FFF2-40B4-BE49-F238E27FC236}">
                <a16:creationId xmlns:a16="http://schemas.microsoft.com/office/drawing/2014/main" id="{4352DFF9-9392-406C-9DB1-5783FFABE83B}"/>
              </a:ext>
            </a:extLst>
          </p:cNvPr>
          <p:cNvCxnSpPr>
            <a:stCxn id="86" idx="6"/>
            <a:endCxn id="94" idx="2"/>
          </p:cNvCxnSpPr>
          <p:nvPr/>
        </p:nvCxnSpPr>
        <p:spPr>
          <a:xfrm>
            <a:off x="2508334" y="4123709"/>
            <a:ext cx="1469636" cy="695726"/>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2" name="Rechte verbindingslijn 55">
            <a:extLst>
              <a:ext uri="{FF2B5EF4-FFF2-40B4-BE49-F238E27FC236}">
                <a16:creationId xmlns:a16="http://schemas.microsoft.com/office/drawing/2014/main" id="{C55020FB-C924-4B40-A2AD-DE3F4B200BBA}"/>
              </a:ext>
            </a:extLst>
          </p:cNvPr>
          <p:cNvCxnSpPr>
            <a:stCxn id="85" idx="6"/>
            <a:endCxn id="93" idx="2"/>
          </p:cNvCxnSpPr>
          <p:nvPr/>
        </p:nvCxnSpPr>
        <p:spPr>
          <a:xfrm>
            <a:off x="2508334" y="2732258"/>
            <a:ext cx="1469636" cy="695726"/>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3" name="Rechte verbindingslijn 57">
            <a:extLst>
              <a:ext uri="{FF2B5EF4-FFF2-40B4-BE49-F238E27FC236}">
                <a16:creationId xmlns:a16="http://schemas.microsoft.com/office/drawing/2014/main" id="{FDA4DA89-DEB8-4D83-80B6-DDE4D17BD722}"/>
              </a:ext>
            </a:extLst>
          </p:cNvPr>
          <p:cNvCxnSpPr>
            <a:stCxn id="85" idx="6"/>
            <a:endCxn id="92" idx="2"/>
          </p:cNvCxnSpPr>
          <p:nvPr/>
        </p:nvCxnSpPr>
        <p:spPr>
          <a:xfrm flipV="1">
            <a:off x="2508334" y="2036533"/>
            <a:ext cx="1469636" cy="695725"/>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4" name="Rechte verbindingslijn 59">
            <a:extLst>
              <a:ext uri="{FF2B5EF4-FFF2-40B4-BE49-F238E27FC236}">
                <a16:creationId xmlns:a16="http://schemas.microsoft.com/office/drawing/2014/main" id="{84564E01-34B5-4501-B39F-3E2ED71416FD}"/>
              </a:ext>
            </a:extLst>
          </p:cNvPr>
          <p:cNvCxnSpPr>
            <a:stCxn id="86" idx="6"/>
            <a:endCxn id="92" idx="2"/>
          </p:cNvCxnSpPr>
          <p:nvPr/>
        </p:nvCxnSpPr>
        <p:spPr>
          <a:xfrm flipV="1">
            <a:off x="2508334" y="2036533"/>
            <a:ext cx="1469636" cy="2087176"/>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5" name="Rechte verbindingslijn 61">
            <a:extLst>
              <a:ext uri="{FF2B5EF4-FFF2-40B4-BE49-F238E27FC236}">
                <a16:creationId xmlns:a16="http://schemas.microsoft.com/office/drawing/2014/main" id="{F2B4B6D4-3C9D-4673-9B96-160A461AF439}"/>
              </a:ext>
            </a:extLst>
          </p:cNvPr>
          <p:cNvCxnSpPr>
            <a:stCxn id="86" idx="6"/>
            <a:endCxn id="93" idx="2"/>
          </p:cNvCxnSpPr>
          <p:nvPr/>
        </p:nvCxnSpPr>
        <p:spPr>
          <a:xfrm flipV="1">
            <a:off x="2508334" y="3427984"/>
            <a:ext cx="1469636" cy="695725"/>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6" name="Rechte verbindingslijn 63">
            <a:extLst>
              <a:ext uri="{FF2B5EF4-FFF2-40B4-BE49-F238E27FC236}">
                <a16:creationId xmlns:a16="http://schemas.microsoft.com/office/drawing/2014/main" id="{E3D8A9EF-1119-4F92-B8E3-662B30821610}"/>
              </a:ext>
            </a:extLst>
          </p:cNvPr>
          <p:cNvCxnSpPr>
            <a:stCxn id="85" idx="6"/>
            <a:endCxn id="94" idx="2"/>
          </p:cNvCxnSpPr>
          <p:nvPr/>
        </p:nvCxnSpPr>
        <p:spPr>
          <a:xfrm>
            <a:off x="2508334" y="2732258"/>
            <a:ext cx="1469636" cy="2087177"/>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37" name="Rechte verbindingslijn 115">
            <a:extLst>
              <a:ext uri="{FF2B5EF4-FFF2-40B4-BE49-F238E27FC236}">
                <a16:creationId xmlns:a16="http://schemas.microsoft.com/office/drawing/2014/main" id="{5F5F15F1-6D63-465B-9745-9FF3F994663F}"/>
              </a:ext>
            </a:extLst>
          </p:cNvPr>
          <p:cNvCxnSpPr>
            <a:stCxn id="94" idx="6"/>
            <a:endCxn id="40" idx="2"/>
          </p:cNvCxnSpPr>
          <p:nvPr/>
        </p:nvCxnSpPr>
        <p:spPr>
          <a:xfrm flipV="1">
            <a:off x="4453526" y="3427496"/>
            <a:ext cx="1469636" cy="1391939"/>
          </a:xfrm>
          <a:prstGeom prst="line">
            <a:avLst/>
          </a:prstGeom>
        </p:spPr>
        <p:style>
          <a:lnRef idx="2">
            <a:schemeClr val="accent2">
              <a:shade val="50000"/>
            </a:schemeClr>
          </a:lnRef>
          <a:fillRef idx="1">
            <a:schemeClr val="accent2"/>
          </a:fillRef>
          <a:effectRef idx="0">
            <a:schemeClr val="accent2"/>
          </a:effectRef>
          <a:fontRef idx="minor">
            <a:schemeClr val="lt1"/>
          </a:fontRef>
        </p:style>
      </p:cxnSp>
      <p:cxnSp>
        <p:nvCxnSpPr>
          <p:cNvPr id="38" name="Rechte verbindingslijn 119">
            <a:extLst>
              <a:ext uri="{FF2B5EF4-FFF2-40B4-BE49-F238E27FC236}">
                <a16:creationId xmlns:a16="http://schemas.microsoft.com/office/drawing/2014/main" id="{B767B39E-757C-4521-BE25-F006EE2B7ED2}"/>
              </a:ext>
            </a:extLst>
          </p:cNvPr>
          <p:cNvCxnSpPr>
            <a:stCxn id="93" idx="6"/>
            <a:endCxn id="40" idx="2"/>
          </p:cNvCxnSpPr>
          <p:nvPr/>
        </p:nvCxnSpPr>
        <p:spPr>
          <a:xfrm flipV="1">
            <a:off x="4453526" y="3427496"/>
            <a:ext cx="1469636" cy="488"/>
          </a:xfrm>
          <a:prstGeom prst="line">
            <a:avLst/>
          </a:prstGeom>
        </p:spPr>
        <p:style>
          <a:lnRef idx="2">
            <a:schemeClr val="accent2">
              <a:shade val="50000"/>
            </a:schemeClr>
          </a:lnRef>
          <a:fillRef idx="1">
            <a:schemeClr val="accent2"/>
          </a:fillRef>
          <a:effectRef idx="0">
            <a:schemeClr val="accent2"/>
          </a:effectRef>
          <a:fontRef idx="minor">
            <a:schemeClr val="lt1"/>
          </a:fontRef>
        </p:style>
      </p:cxnSp>
      <p:cxnSp>
        <p:nvCxnSpPr>
          <p:cNvPr id="39" name="Rechte verbindingslijn 129">
            <a:extLst>
              <a:ext uri="{FF2B5EF4-FFF2-40B4-BE49-F238E27FC236}">
                <a16:creationId xmlns:a16="http://schemas.microsoft.com/office/drawing/2014/main" id="{DB4F144A-8DDD-41F8-BDC9-7C6159E9DE04}"/>
              </a:ext>
            </a:extLst>
          </p:cNvPr>
          <p:cNvCxnSpPr>
            <a:stCxn id="92" idx="6"/>
            <a:endCxn id="40" idx="2"/>
          </p:cNvCxnSpPr>
          <p:nvPr/>
        </p:nvCxnSpPr>
        <p:spPr>
          <a:xfrm>
            <a:off x="4453526" y="2036533"/>
            <a:ext cx="1469636" cy="1390963"/>
          </a:xfrm>
          <a:prstGeom prst="line">
            <a:avLst/>
          </a:prstGeom>
        </p:spPr>
        <p:style>
          <a:lnRef idx="2">
            <a:schemeClr val="accent2">
              <a:shade val="50000"/>
            </a:schemeClr>
          </a:lnRef>
          <a:fillRef idx="1">
            <a:schemeClr val="accent2"/>
          </a:fillRef>
          <a:effectRef idx="0">
            <a:schemeClr val="accent2"/>
          </a:effectRef>
          <a:fontRef idx="minor">
            <a:schemeClr val="lt1"/>
          </a:fontRef>
        </p:style>
      </p:cxnSp>
      <p:sp>
        <p:nvSpPr>
          <p:cNvPr id="40" name="Ovaal 11">
            <a:extLst>
              <a:ext uri="{FF2B5EF4-FFF2-40B4-BE49-F238E27FC236}">
                <a16:creationId xmlns:a16="http://schemas.microsoft.com/office/drawing/2014/main" id="{E7AE4F49-7BD8-49CA-BEEB-537DC4069292}"/>
              </a:ext>
            </a:extLst>
          </p:cNvPr>
          <p:cNvSpPr/>
          <p:nvPr/>
        </p:nvSpPr>
        <p:spPr>
          <a:xfrm>
            <a:off x="5923162" y="3189718"/>
            <a:ext cx="475556" cy="475556"/>
          </a:xfrm>
          <a:prstGeom prst="ellipse">
            <a:avLst/>
          </a:prstGeom>
          <a:ln w="285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92" name="Ovaal 15">
            <a:extLst>
              <a:ext uri="{FF2B5EF4-FFF2-40B4-BE49-F238E27FC236}">
                <a16:creationId xmlns:a16="http://schemas.microsoft.com/office/drawing/2014/main" id="{FE7C6DD7-6EC7-4830-B7A6-6A56242AA15C}"/>
              </a:ext>
            </a:extLst>
          </p:cNvPr>
          <p:cNvSpPr/>
          <p:nvPr/>
        </p:nvSpPr>
        <p:spPr>
          <a:xfrm>
            <a:off x="3977970" y="1798755"/>
            <a:ext cx="475556" cy="475556"/>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0</a:t>
            </a:r>
          </a:p>
        </p:txBody>
      </p:sp>
      <p:sp>
        <p:nvSpPr>
          <p:cNvPr id="93" name="Ovaal 16">
            <a:extLst>
              <a:ext uri="{FF2B5EF4-FFF2-40B4-BE49-F238E27FC236}">
                <a16:creationId xmlns:a16="http://schemas.microsoft.com/office/drawing/2014/main" id="{C2AB1D4D-7C0B-4EB4-9BC7-26AD207F4860}"/>
              </a:ext>
            </a:extLst>
          </p:cNvPr>
          <p:cNvSpPr/>
          <p:nvPr/>
        </p:nvSpPr>
        <p:spPr>
          <a:xfrm>
            <a:off x="3977970" y="3190206"/>
            <a:ext cx="475556" cy="475556"/>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4" name="Ovaal 17">
            <a:extLst>
              <a:ext uri="{FF2B5EF4-FFF2-40B4-BE49-F238E27FC236}">
                <a16:creationId xmlns:a16="http://schemas.microsoft.com/office/drawing/2014/main" id="{BCCEA331-C09B-4E5E-AABB-2375C1904818}"/>
              </a:ext>
            </a:extLst>
          </p:cNvPr>
          <p:cNvSpPr/>
          <p:nvPr/>
        </p:nvSpPr>
        <p:spPr>
          <a:xfrm>
            <a:off x="3977970" y="4581657"/>
            <a:ext cx="475556" cy="475556"/>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5" name="Ovaal 36">
            <a:extLst>
              <a:ext uri="{FF2B5EF4-FFF2-40B4-BE49-F238E27FC236}">
                <a16:creationId xmlns:a16="http://schemas.microsoft.com/office/drawing/2014/main" id="{BE9BCE43-29EA-4242-B305-F9B38B5CEB1D}"/>
              </a:ext>
            </a:extLst>
          </p:cNvPr>
          <p:cNvSpPr/>
          <p:nvPr/>
        </p:nvSpPr>
        <p:spPr>
          <a:xfrm>
            <a:off x="2032778" y="2494480"/>
            <a:ext cx="475556" cy="475556"/>
          </a:xfrm>
          <a:prstGeom prst="ellipse">
            <a:avLst/>
          </a:prstGeom>
          <a:ln w="2857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b="1" dirty="0"/>
              <a:t>2</a:t>
            </a:r>
          </a:p>
        </p:txBody>
      </p:sp>
      <p:sp>
        <p:nvSpPr>
          <p:cNvPr id="86" name="Ovaal 37">
            <a:extLst>
              <a:ext uri="{FF2B5EF4-FFF2-40B4-BE49-F238E27FC236}">
                <a16:creationId xmlns:a16="http://schemas.microsoft.com/office/drawing/2014/main" id="{3D9DD632-9AB5-4042-A3B6-C1D8CF5003B4}"/>
              </a:ext>
            </a:extLst>
          </p:cNvPr>
          <p:cNvSpPr/>
          <p:nvPr/>
        </p:nvSpPr>
        <p:spPr>
          <a:xfrm>
            <a:off x="2032778" y="3885931"/>
            <a:ext cx="475556" cy="475556"/>
          </a:xfrm>
          <a:prstGeom prst="ellipse">
            <a:avLst/>
          </a:prstGeom>
          <a:ln w="2857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b="1" dirty="0"/>
              <a:t>4</a:t>
            </a:r>
          </a:p>
        </p:txBody>
      </p:sp>
      <p:sp>
        <p:nvSpPr>
          <p:cNvPr id="95" name="TextBox 94"/>
          <p:cNvSpPr txBox="1"/>
          <p:nvPr/>
        </p:nvSpPr>
        <p:spPr>
          <a:xfrm>
            <a:off x="1886476" y="5826981"/>
            <a:ext cx="768159" cy="646331"/>
          </a:xfrm>
          <a:prstGeom prst="rect">
            <a:avLst/>
          </a:prstGeom>
          <a:noFill/>
        </p:spPr>
        <p:txBody>
          <a:bodyPr wrap="none" rtlCol="0">
            <a:spAutoFit/>
          </a:bodyPr>
          <a:lstStyle/>
          <a:p>
            <a:pPr algn="ctr"/>
            <a:r>
              <a:rPr lang="nl-NL" dirty="0"/>
              <a:t>Input</a:t>
            </a:r>
          </a:p>
          <a:p>
            <a:r>
              <a:rPr lang="nl-NL" dirty="0" err="1"/>
              <a:t>layer</a:t>
            </a:r>
            <a:endParaRPr lang="nl-NL" dirty="0"/>
          </a:p>
        </p:txBody>
      </p:sp>
      <p:sp>
        <p:nvSpPr>
          <p:cNvPr id="96" name="TextBox 95"/>
          <p:cNvSpPr txBox="1"/>
          <p:nvPr/>
        </p:nvSpPr>
        <p:spPr>
          <a:xfrm>
            <a:off x="3748312" y="5826981"/>
            <a:ext cx="934871" cy="646331"/>
          </a:xfrm>
          <a:prstGeom prst="rect">
            <a:avLst/>
          </a:prstGeom>
          <a:noFill/>
        </p:spPr>
        <p:txBody>
          <a:bodyPr wrap="none" rtlCol="0">
            <a:spAutoFit/>
          </a:bodyPr>
          <a:lstStyle/>
          <a:p>
            <a:pPr algn="ctr"/>
            <a:r>
              <a:rPr lang="nl-NL" dirty="0" err="1"/>
              <a:t>Hidden</a:t>
            </a:r>
            <a:endParaRPr lang="nl-NL" dirty="0"/>
          </a:p>
          <a:p>
            <a:pPr algn="ctr"/>
            <a:r>
              <a:rPr lang="nl-NL" dirty="0" err="1"/>
              <a:t>layer</a:t>
            </a:r>
            <a:endParaRPr lang="nl-NL" dirty="0"/>
          </a:p>
        </p:txBody>
      </p:sp>
      <p:sp>
        <p:nvSpPr>
          <p:cNvPr id="97" name="TextBox 96"/>
          <p:cNvSpPr txBox="1"/>
          <p:nvPr/>
        </p:nvSpPr>
        <p:spPr>
          <a:xfrm>
            <a:off x="5706328" y="5826980"/>
            <a:ext cx="909223" cy="646331"/>
          </a:xfrm>
          <a:prstGeom prst="rect">
            <a:avLst/>
          </a:prstGeom>
          <a:noFill/>
        </p:spPr>
        <p:txBody>
          <a:bodyPr wrap="none" rtlCol="0">
            <a:spAutoFit/>
          </a:bodyPr>
          <a:lstStyle/>
          <a:p>
            <a:pPr algn="ctr"/>
            <a:r>
              <a:rPr lang="nl-NL" dirty="0"/>
              <a:t>Output</a:t>
            </a:r>
          </a:p>
          <a:p>
            <a:pPr algn="ctr"/>
            <a:r>
              <a:rPr lang="nl-NL" dirty="0" err="1"/>
              <a:t>layer</a:t>
            </a:r>
            <a:endParaRPr lang="nl-NL" dirty="0"/>
          </a:p>
        </p:txBody>
      </p:sp>
      <p:sp>
        <p:nvSpPr>
          <p:cNvPr id="3" name="TextBox 2"/>
          <p:cNvSpPr txBox="1"/>
          <p:nvPr/>
        </p:nvSpPr>
        <p:spPr>
          <a:xfrm>
            <a:off x="1103164" y="2547348"/>
            <a:ext cx="324128" cy="369332"/>
          </a:xfrm>
          <a:prstGeom prst="rect">
            <a:avLst/>
          </a:prstGeom>
          <a:noFill/>
        </p:spPr>
        <p:txBody>
          <a:bodyPr wrap="none" rtlCol="0">
            <a:spAutoFit/>
          </a:bodyPr>
          <a:lstStyle/>
          <a:p>
            <a:r>
              <a:rPr lang="nl-NL" dirty="0"/>
              <a:t>2</a:t>
            </a:r>
          </a:p>
        </p:txBody>
      </p:sp>
      <p:sp>
        <p:nvSpPr>
          <p:cNvPr id="23" name="TextBox 22"/>
          <p:cNvSpPr txBox="1"/>
          <p:nvPr/>
        </p:nvSpPr>
        <p:spPr>
          <a:xfrm>
            <a:off x="1103164" y="3938799"/>
            <a:ext cx="324128" cy="369332"/>
          </a:xfrm>
          <a:prstGeom prst="rect">
            <a:avLst/>
          </a:prstGeom>
          <a:noFill/>
        </p:spPr>
        <p:txBody>
          <a:bodyPr wrap="none" rtlCol="0">
            <a:spAutoFit/>
          </a:bodyPr>
          <a:lstStyle/>
          <a:p>
            <a:r>
              <a:rPr lang="nl-NL" dirty="0"/>
              <a:t>4</a:t>
            </a:r>
          </a:p>
        </p:txBody>
      </p:sp>
      <p:cxnSp>
        <p:nvCxnSpPr>
          <p:cNvPr id="5" name="Straight Arrow Connector 4"/>
          <p:cNvCxnSpPr/>
          <p:nvPr/>
        </p:nvCxnSpPr>
        <p:spPr>
          <a:xfrm>
            <a:off x="1546860" y="4123465"/>
            <a:ext cx="33961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1546860" y="2732014"/>
            <a:ext cx="33961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048365" y="2053977"/>
            <a:ext cx="324128" cy="369332"/>
          </a:xfrm>
          <a:prstGeom prst="rect">
            <a:avLst/>
          </a:prstGeom>
          <a:noFill/>
        </p:spPr>
        <p:txBody>
          <a:bodyPr wrap="none" rtlCol="0">
            <a:spAutoFit/>
          </a:bodyPr>
          <a:lstStyle/>
          <a:p>
            <a:r>
              <a:rPr lang="nl-NL" dirty="0">
                <a:solidFill>
                  <a:schemeClr val="accent4">
                    <a:lumMod val="75000"/>
                  </a:schemeClr>
                </a:solidFill>
              </a:rPr>
              <a:t>2</a:t>
            </a:r>
          </a:p>
        </p:txBody>
      </p:sp>
      <p:sp>
        <p:nvSpPr>
          <p:cNvPr id="33" name="TextBox 32"/>
          <p:cNvSpPr txBox="1"/>
          <p:nvPr/>
        </p:nvSpPr>
        <p:spPr>
          <a:xfrm>
            <a:off x="3588369" y="2404920"/>
            <a:ext cx="405880" cy="369332"/>
          </a:xfrm>
          <a:prstGeom prst="rect">
            <a:avLst/>
          </a:prstGeom>
          <a:noFill/>
        </p:spPr>
        <p:txBody>
          <a:bodyPr wrap="none" rtlCol="0">
            <a:spAutoFit/>
          </a:bodyPr>
          <a:lstStyle/>
          <a:p>
            <a:r>
              <a:rPr lang="nl-NL" dirty="0">
                <a:solidFill>
                  <a:schemeClr val="accent4">
                    <a:lumMod val="75000"/>
                  </a:schemeClr>
                </a:solidFill>
              </a:rPr>
              <a:t>-1</a:t>
            </a:r>
          </a:p>
        </p:txBody>
      </p:sp>
      <p:sp>
        <p:nvSpPr>
          <p:cNvPr id="34" name="TextBox 33"/>
          <p:cNvSpPr txBox="1"/>
          <p:nvPr/>
        </p:nvSpPr>
        <p:spPr>
          <a:xfrm>
            <a:off x="3467555" y="2931497"/>
            <a:ext cx="409086" cy="369332"/>
          </a:xfrm>
          <a:prstGeom prst="rect">
            <a:avLst/>
          </a:prstGeom>
          <a:noFill/>
        </p:spPr>
        <p:txBody>
          <a:bodyPr wrap="none" rtlCol="0">
            <a:spAutoFit/>
          </a:bodyPr>
          <a:lstStyle/>
          <a:p>
            <a:r>
              <a:rPr lang="nl-NL" dirty="0">
                <a:solidFill>
                  <a:schemeClr val="accent4">
                    <a:lumMod val="75000"/>
                  </a:schemeClr>
                </a:solidFill>
              </a:rPr>
              <a:t>½</a:t>
            </a:r>
          </a:p>
        </p:txBody>
      </p:sp>
      <p:sp>
        <p:nvSpPr>
          <p:cNvPr id="35" name="TextBox 34"/>
          <p:cNvSpPr txBox="1"/>
          <p:nvPr/>
        </p:nvSpPr>
        <p:spPr>
          <a:xfrm>
            <a:off x="3539412" y="4050818"/>
            <a:ext cx="405880" cy="369332"/>
          </a:xfrm>
          <a:prstGeom prst="rect">
            <a:avLst/>
          </a:prstGeom>
          <a:noFill/>
        </p:spPr>
        <p:txBody>
          <a:bodyPr wrap="none" rtlCol="0">
            <a:spAutoFit/>
          </a:bodyPr>
          <a:lstStyle/>
          <a:p>
            <a:r>
              <a:rPr lang="nl-NL" dirty="0">
                <a:solidFill>
                  <a:schemeClr val="accent4">
                    <a:lumMod val="75000"/>
                  </a:schemeClr>
                </a:solidFill>
              </a:rPr>
              <a:t>-2</a:t>
            </a:r>
          </a:p>
        </p:txBody>
      </p:sp>
      <p:sp>
        <p:nvSpPr>
          <p:cNvPr id="36" name="TextBox 35"/>
          <p:cNvSpPr txBox="1"/>
          <p:nvPr/>
        </p:nvSpPr>
        <p:spPr>
          <a:xfrm>
            <a:off x="2966613" y="4496097"/>
            <a:ext cx="559769" cy="369332"/>
          </a:xfrm>
          <a:prstGeom prst="rect">
            <a:avLst/>
          </a:prstGeom>
          <a:noFill/>
        </p:spPr>
        <p:txBody>
          <a:bodyPr wrap="none" rtlCol="0">
            <a:spAutoFit/>
          </a:bodyPr>
          <a:lstStyle/>
          <a:p>
            <a:r>
              <a:rPr lang="nl-NL" dirty="0">
                <a:solidFill>
                  <a:schemeClr val="accent4">
                    <a:lumMod val="75000"/>
                  </a:schemeClr>
                </a:solidFill>
              </a:rPr>
              <a:t>-¼ </a:t>
            </a:r>
          </a:p>
        </p:txBody>
      </p:sp>
      <p:sp>
        <p:nvSpPr>
          <p:cNvPr id="41" name="TextBox 40"/>
          <p:cNvSpPr txBox="1"/>
          <p:nvPr/>
        </p:nvSpPr>
        <p:spPr>
          <a:xfrm>
            <a:off x="3517917" y="3584869"/>
            <a:ext cx="324128" cy="369332"/>
          </a:xfrm>
          <a:prstGeom prst="rect">
            <a:avLst/>
          </a:prstGeom>
          <a:noFill/>
        </p:spPr>
        <p:txBody>
          <a:bodyPr wrap="none" rtlCol="0">
            <a:spAutoFit/>
          </a:bodyPr>
          <a:lstStyle/>
          <a:p>
            <a:r>
              <a:rPr lang="nl-NL" dirty="0">
                <a:solidFill>
                  <a:schemeClr val="accent4">
                    <a:lumMod val="75000"/>
                  </a:schemeClr>
                </a:solidFill>
              </a:rPr>
              <a:t>1</a:t>
            </a:r>
          </a:p>
        </p:txBody>
      </p:sp>
      <p:sp>
        <p:nvSpPr>
          <p:cNvPr id="42" name="TextBox 41"/>
          <p:cNvSpPr txBox="1"/>
          <p:nvPr/>
        </p:nvSpPr>
        <p:spPr>
          <a:xfrm>
            <a:off x="5156210" y="2260745"/>
            <a:ext cx="409086" cy="369332"/>
          </a:xfrm>
          <a:prstGeom prst="rect">
            <a:avLst/>
          </a:prstGeom>
          <a:noFill/>
        </p:spPr>
        <p:txBody>
          <a:bodyPr wrap="none" rtlCol="0">
            <a:spAutoFit/>
          </a:bodyPr>
          <a:lstStyle/>
          <a:p>
            <a:r>
              <a:rPr lang="nl-NL" dirty="0">
                <a:solidFill>
                  <a:schemeClr val="accent2">
                    <a:lumMod val="75000"/>
                  </a:schemeClr>
                </a:solidFill>
              </a:rPr>
              <a:t>½</a:t>
            </a:r>
          </a:p>
        </p:txBody>
      </p:sp>
      <p:sp>
        <p:nvSpPr>
          <p:cNvPr id="43" name="TextBox 42"/>
          <p:cNvSpPr txBox="1"/>
          <p:nvPr/>
        </p:nvSpPr>
        <p:spPr>
          <a:xfrm>
            <a:off x="5134098" y="4235484"/>
            <a:ext cx="324128" cy="369332"/>
          </a:xfrm>
          <a:prstGeom prst="rect">
            <a:avLst/>
          </a:prstGeom>
          <a:noFill/>
        </p:spPr>
        <p:txBody>
          <a:bodyPr wrap="none" rtlCol="0">
            <a:spAutoFit/>
          </a:bodyPr>
          <a:lstStyle/>
          <a:p>
            <a:r>
              <a:rPr lang="nl-NL" dirty="0">
                <a:solidFill>
                  <a:schemeClr val="accent2">
                    <a:lumMod val="75000"/>
                  </a:schemeClr>
                </a:solidFill>
              </a:rPr>
              <a:t>1</a:t>
            </a:r>
          </a:p>
        </p:txBody>
      </p:sp>
      <p:sp>
        <p:nvSpPr>
          <p:cNvPr id="44" name="TextBox 43"/>
          <p:cNvSpPr txBox="1"/>
          <p:nvPr/>
        </p:nvSpPr>
        <p:spPr>
          <a:xfrm>
            <a:off x="4920447" y="3077514"/>
            <a:ext cx="324128" cy="369332"/>
          </a:xfrm>
          <a:prstGeom prst="rect">
            <a:avLst/>
          </a:prstGeom>
          <a:noFill/>
        </p:spPr>
        <p:txBody>
          <a:bodyPr wrap="none" rtlCol="0">
            <a:spAutoFit/>
          </a:bodyPr>
          <a:lstStyle/>
          <a:p>
            <a:r>
              <a:rPr lang="nl-NL" dirty="0">
                <a:solidFill>
                  <a:schemeClr val="accent2">
                    <a:lumMod val="75000"/>
                  </a:schemeClr>
                </a:solidFill>
              </a:rPr>
              <a:t>1</a:t>
            </a:r>
          </a:p>
        </p:txBody>
      </p:sp>
      <p:sp>
        <p:nvSpPr>
          <p:cNvPr id="45" name="Rounded Rectangular Callout 44"/>
          <p:cNvSpPr/>
          <p:nvPr/>
        </p:nvSpPr>
        <p:spPr>
          <a:xfrm>
            <a:off x="5065394" y="1347758"/>
            <a:ext cx="2081640" cy="417849"/>
          </a:xfrm>
          <a:prstGeom prst="wedgeRoundRectCallout">
            <a:avLst>
              <a:gd name="adj1" fmla="val -81352"/>
              <a:gd name="adj2" fmla="val 96310"/>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l-NL" dirty="0">
                <a:solidFill>
                  <a:schemeClr val="tx1"/>
                </a:solidFill>
              </a:rPr>
              <a:t>(2×2) + (4×-1)</a:t>
            </a:r>
          </a:p>
          <a:p>
            <a:endParaRPr lang="nl-NL" dirty="0">
              <a:solidFill>
                <a:schemeClr val="tx1"/>
              </a:solidFill>
            </a:endParaRPr>
          </a:p>
        </p:txBody>
      </p:sp>
      <p:sp>
        <p:nvSpPr>
          <p:cNvPr id="19" name="Rectangle 18">
            <a:extLst>
              <a:ext uri="{FF2B5EF4-FFF2-40B4-BE49-F238E27FC236}">
                <a16:creationId xmlns:a16="http://schemas.microsoft.com/office/drawing/2014/main" id="{00FBC99F-9D3D-474D-4384-A11DC7B644ED}"/>
              </a:ext>
            </a:extLst>
          </p:cNvPr>
          <p:cNvSpPr/>
          <p:nvPr/>
        </p:nvSpPr>
        <p:spPr>
          <a:xfrm>
            <a:off x="7964080" y="1713860"/>
            <a:ext cx="1188806" cy="3173937"/>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Rectangle 19">
            <a:extLst>
              <a:ext uri="{FF2B5EF4-FFF2-40B4-BE49-F238E27FC236}">
                <a16:creationId xmlns:a16="http://schemas.microsoft.com/office/drawing/2014/main" id="{D984B6A8-2850-DC56-2879-88C6AC5FBD32}"/>
              </a:ext>
            </a:extLst>
          </p:cNvPr>
          <p:cNvSpPr/>
          <p:nvPr/>
        </p:nvSpPr>
        <p:spPr>
          <a:xfrm>
            <a:off x="9378554" y="1840527"/>
            <a:ext cx="1797445" cy="3132165"/>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l 20">
            <a:extLst>
              <a:ext uri="{FF2B5EF4-FFF2-40B4-BE49-F238E27FC236}">
                <a16:creationId xmlns:a16="http://schemas.microsoft.com/office/drawing/2014/main" id="{B0538D0F-ACD8-25A0-97AF-1EEB6E5FCB9E}"/>
              </a:ext>
            </a:extLst>
          </p:cNvPr>
          <p:cNvSpPr/>
          <p:nvPr/>
        </p:nvSpPr>
        <p:spPr>
          <a:xfrm>
            <a:off x="8823097" y="2181776"/>
            <a:ext cx="483066" cy="483066"/>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Rectangle 23">
            <a:extLst>
              <a:ext uri="{FF2B5EF4-FFF2-40B4-BE49-F238E27FC236}">
                <a16:creationId xmlns:a16="http://schemas.microsoft.com/office/drawing/2014/main" id="{7A5B4865-3EE0-0191-D014-230990E67A62}"/>
              </a:ext>
            </a:extLst>
          </p:cNvPr>
          <p:cNvSpPr/>
          <p:nvPr/>
        </p:nvSpPr>
        <p:spPr>
          <a:xfrm>
            <a:off x="9182101" y="2732015"/>
            <a:ext cx="196453" cy="2240678"/>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aphicFrame>
        <p:nvGraphicFramePr>
          <p:cNvPr id="25" name="Chart 24">
            <a:extLst>
              <a:ext uri="{FF2B5EF4-FFF2-40B4-BE49-F238E27FC236}">
                <a16:creationId xmlns:a16="http://schemas.microsoft.com/office/drawing/2014/main" id="{CDC23026-CE9B-3035-CC48-9BA50845AC4C}"/>
              </a:ext>
            </a:extLst>
          </p:cNvPr>
          <p:cNvGraphicFramePr>
            <a:graphicFrameLocks/>
          </p:cNvGraphicFramePr>
          <p:nvPr/>
        </p:nvGraphicFramePr>
        <p:xfrm>
          <a:off x="7458263" y="1636128"/>
          <a:ext cx="3895537" cy="405829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11509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Neural</a:t>
            </a:r>
            <a:r>
              <a:rPr lang="nl-NL" dirty="0"/>
              <a:t> Networks (forward)</a:t>
            </a:r>
          </a:p>
        </p:txBody>
      </p:sp>
      <p:cxnSp>
        <p:nvCxnSpPr>
          <p:cNvPr id="7" name="Rechte verbindingslijn 45">
            <a:extLst>
              <a:ext uri="{FF2B5EF4-FFF2-40B4-BE49-F238E27FC236}">
                <a16:creationId xmlns:a16="http://schemas.microsoft.com/office/drawing/2014/main" id="{4352DFF9-9392-406C-9DB1-5783FFABE83B}"/>
              </a:ext>
            </a:extLst>
          </p:cNvPr>
          <p:cNvCxnSpPr>
            <a:stCxn id="86" idx="6"/>
            <a:endCxn id="94" idx="2"/>
          </p:cNvCxnSpPr>
          <p:nvPr/>
        </p:nvCxnSpPr>
        <p:spPr>
          <a:xfrm>
            <a:off x="2508334" y="4123709"/>
            <a:ext cx="1469636" cy="695726"/>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2" name="Rechte verbindingslijn 55">
            <a:extLst>
              <a:ext uri="{FF2B5EF4-FFF2-40B4-BE49-F238E27FC236}">
                <a16:creationId xmlns:a16="http://schemas.microsoft.com/office/drawing/2014/main" id="{C55020FB-C924-4B40-A2AD-DE3F4B200BBA}"/>
              </a:ext>
            </a:extLst>
          </p:cNvPr>
          <p:cNvCxnSpPr>
            <a:stCxn id="85" idx="6"/>
            <a:endCxn id="93" idx="2"/>
          </p:cNvCxnSpPr>
          <p:nvPr/>
        </p:nvCxnSpPr>
        <p:spPr>
          <a:xfrm>
            <a:off x="2508334" y="2732258"/>
            <a:ext cx="1469636" cy="695726"/>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3" name="Rechte verbindingslijn 57">
            <a:extLst>
              <a:ext uri="{FF2B5EF4-FFF2-40B4-BE49-F238E27FC236}">
                <a16:creationId xmlns:a16="http://schemas.microsoft.com/office/drawing/2014/main" id="{FDA4DA89-DEB8-4D83-80B6-DDE4D17BD722}"/>
              </a:ext>
            </a:extLst>
          </p:cNvPr>
          <p:cNvCxnSpPr>
            <a:stCxn id="85" idx="6"/>
            <a:endCxn id="92" idx="2"/>
          </p:cNvCxnSpPr>
          <p:nvPr/>
        </p:nvCxnSpPr>
        <p:spPr>
          <a:xfrm flipV="1">
            <a:off x="2508334" y="2036533"/>
            <a:ext cx="1469636" cy="695725"/>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4" name="Rechte verbindingslijn 59">
            <a:extLst>
              <a:ext uri="{FF2B5EF4-FFF2-40B4-BE49-F238E27FC236}">
                <a16:creationId xmlns:a16="http://schemas.microsoft.com/office/drawing/2014/main" id="{84564E01-34B5-4501-B39F-3E2ED71416FD}"/>
              </a:ext>
            </a:extLst>
          </p:cNvPr>
          <p:cNvCxnSpPr>
            <a:stCxn id="86" idx="6"/>
            <a:endCxn id="92" idx="2"/>
          </p:cNvCxnSpPr>
          <p:nvPr/>
        </p:nvCxnSpPr>
        <p:spPr>
          <a:xfrm flipV="1">
            <a:off x="2508334" y="2036533"/>
            <a:ext cx="1469636" cy="2087176"/>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5" name="Rechte verbindingslijn 61">
            <a:extLst>
              <a:ext uri="{FF2B5EF4-FFF2-40B4-BE49-F238E27FC236}">
                <a16:creationId xmlns:a16="http://schemas.microsoft.com/office/drawing/2014/main" id="{F2B4B6D4-3C9D-4673-9B96-160A461AF439}"/>
              </a:ext>
            </a:extLst>
          </p:cNvPr>
          <p:cNvCxnSpPr>
            <a:stCxn id="86" idx="6"/>
            <a:endCxn id="93" idx="2"/>
          </p:cNvCxnSpPr>
          <p:nvPr/>
        </p:nvCxnSpPr>
        <p:spPr>
          <a:xfrm flipV="1">
            <a:off x="2508334" y="3427984"/>
            <a:ext cx="1469636" cy="695725"/>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6" name="Rechte verbindingslijn 63">
            <a:extLst>
              <a:ext uri="{FF2B5EF4-FFF2-40B4-BE49-F238E27FC236}">
                <a16:creationId xmlns:a16="http://schemas.microsoft.com/office/drawing/2014/main" id="{E3D8A9EF-1119-4F92-B8E3-662B30821610}"/>
              </a:ext>
            </a:extLst>
          </p:cNvPr>
          <p:cNvCxnSpPr>
            <a:stCxn id="85" idx="6"/>
            <a:endCxn id="94" idx="2"/>
          </p:cNvCxnSpPr>
          <p:nvPr/>
        </p:nvCxnSpPr>
        <p:spPr>
          <a:xfrm>
            <a:off x="2508334" y="2732258"/>
            <a:ext cx="1469636" cy="2087177"/>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37" name="Rechte verbindingslijn 115">
            <a:extLst>
              <a:ext uri="{FF2B5EF4-FFF2-40B4-BE49-F238E27FC236}">
                <a16:creationId xmlns:a16="http://schemas.microsoft.com/office/drawing/2014/main" id="{5F5F15F1-6D63-465B-9745-9FF3F994663F}"/>
              </a:ext>
            </a:extLst>
          </p:cNvPr>
          <p:cNvCxnSpPr>
            <a:stCxn id="94" idx="6"/>
            <a:endCxn id="40" idx="2"/>
          </p:cNvCxnSpPr>
          <p:nvPr/>
        </p:nvCxnSpPr>
        <p:spPr>
          <a:xfrm flipV="1">
            <a:off x="4453526" y="3427496"/>
            <a:ext cx="1469636" cy="1391939"/>
          </a:xfrm>
          <a:prstGeom prst="line">
            <a:avLst/>
          </a:prstGeom>
        </p:spPr>
        <p:style>
          <a:lnRef idx="2">
            <a:schemeClr val="accent2">
              <a:shade val="50000"/>
            </a:schemeClr>
          </a:lnRef>
          <a:fillRef idx="1">
            <a:schemeClr val="accent2"/>
          </a:fillRef>
          <a:effectRef idx="0">
            <a:schemeClr val="accent2"/>
          </a:effectRef>
          <a:fontRef idx="minor">
            <a:schemeClr val="lt1"/>
          </a:fontRef>
        </p:style>
      </p:cxnSp>
      <p:cxnSp>
        <p:nvCxnSpPr>
          <p:cNvPr id="38" name="Rechte verbindingslijn 119">
            <a:extLst>
              <a:ext uri="{FF2B5EF4-FFF2-40B4-BE49-F238E27FC236}">
                <a16:creationId xmlns:a16="http://schemas.microsoft.com/office/drawing/2014/main" id="{B767B39E-757C-4521-BE25-F006EE2B7ED2}"/>
              </a:ext>
            </a:extLst>
          </p:cNvPr>
          <p:cNvCxnSpPr>
            <a:stCxn id="93" idx="6"/>
            <a:endCxn id="40" idx="2"/>
          </p:cNvCxnSpPr>
          <p:nvPr/>
        </p:nvCxnSpPr>
        <p:spPr>
          <a:xfrm flipV="1">
            <a:off x="4453526" y="3427496"/>
            <a:ext cx="1469636" cy="488"/>
          </a:xfrm>
          <a:prstGeom prst="line">
            <a:avLst/>
          </a:prstGeom>
        </p:spPr>
        <p:style>
          <a:lnRef idx="2">
            <a:schemeClr val="accent2">
              <a:shade val="50000"/>
            </a:schemeClr>
          </a:lnRef>
          <a:fillRef idx="1">
            <a:schemeClr val="accent2"/>
          </a:fillRef>
          <a:effectRef idx="0">
            <a:schemeClr val="accent2"/>
          </a:effectRef>
          <a:fontRef idx="minor">
            <a:schemeClr val="lt1"/>
          </a:fontRef>
        </p:style>
      </p:cxnSp>
      <p:cxnSp>
        <p:nvCxnSpPr>
          <p:cNvPr id="39" name="Rechte verbindingslijn 129">
            <a:extLst>
              <a:ext uri="{FF2B5EF4-FFF2-40B4-BE49-F238E27FC236}">
                <a16:creationId xmlns:a16="http://schemas.microsoft.com/office/drawing/2014/main" id="{DB4F144A-8DDD-41F8-BDC9-7C6159E9DE04}"/>
              </a:ext>
            </a:extLst>
          </p:cNvPr>
          <p:cNvCxnSpPr>
            <a:stCxn id="92" idx="6"/>
            <a:endCxn id="40" idx="2"/>
          </p:cNvCxnSpPr>
          <p:nvPr/>
        </p:nvCxnSpPr>
        <p:spPr>
          <a:xfrm>
            <a:off x="4453526" y="2036533"/>
            <a:ext cx="1469636" cy="1390963"/>
          </a:xfrm>
          <a:prstGeom prst="line">
            <a:avLst/>
          </a:prstGeom>
        </p:spPr>
        <p:style>
          <a:lnRef idx="2">
            <a:schemeClr val="accent2">
              <a:shade val="50000"/>
            </a:schemeClr>
          </a:lnRef>
          <a:fillRef idx="1">
            <a:schemeClr val="accent2"/>
          </a:fillRef>
          <a:effectRef idx="0">
            <a:schemeClr val="accent2"/>
          </a:effectRef>
          <a:fontRef idx="minor">
            <a:schemeClr val="lt1"/>
          </a:fontRef>
        </p:style>
      </p:cxnSp>
      <p:sp>
        <p:nvSpPr>
          <p:cNvPr id="40" name="Ovaal 11">
            <a:extLst>
              <a:ext uri="{FF2B5EF4-FFF2-40B4-BE49-F238E27FC236}">
                <a16:creationId xmlns:a16="http://schemas.microsoft.com/office/drawing/2014/main" id="{E7AE4F49-7BD8-49CA-BEEB-537DC4069292}"/>
              </a:ext>
            </a:extLst>
          </p:cNvPr>
          <p:cNvSpPr/>
          <p:nvPr/>
        </p:nvSpPr>
        <p:spPr>
          <a:xfrm>
            <a:off x="5923162" y="3189718"/>
            <a:ext cx="475556" cy="475556"/>
          </a:xfrm>
          <a:prstGeom prst="ellipse">
            <a:avLst/>
          </a:prstGeom>
          <a:ln w="285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92" name="Ovaal 15">
            <a:extLst>
              <a:ext uri="{FF2B5EF4-FFF2-40B4-BE49-F238E27FC236}">
                <a16:creationId xmlns:a16="http://schemas.microsoft.com/office/drawing/2014/main" id="{FE7C6DD7-6EC7-4830-B7A6-6A56242AA15C}"/>
              </a:ext>
            </a:extLst>
          </p:cNvPr>
          <p:cNvSpPr/>
          <p:nvPr/>
        </p:nvSpPr>
        <p:spPr>
          <a:xfrm>
            <a:off x="3977970" y="1798755"/>
            <a:ext cx="475556" cy="475556"/>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0</a:t>
            </a:r>
          </a:p>
        </p:txBody>
      </p:sp>
      <p:sp>
        <p:nvSpPr>
          <p:cNvPr id="93" name="Ovaal 16">
            <a:extLst>
              <a:ext uri="{FF2B5EF4-FFF2-40B4-BE49-F238E27FC236}">
                <a16:creationId xmlns:a16="http://schemas.microsoft.com/office/drawing/2014/main" id="{C2AB1D4D-7C0B-4EB4-9BC7-26AD207F4860}"/>
              </a:ext>
            </a:extLst>
          </p:cNvPr>
          <p:cNvSpPr/>
          <p:nvPr/>
        </p:nvSpPr>
        <p:spPr>
          <a:xfrm>
            <a:off x="3977970" y="3190206"/>
            <a:ext cx="475556" cy="475556"/>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5</a:t>
            </a:r>
          </a:p>
        </p:txBody>
      </p:sp>
      <p:sp>
        <p:nvSpPr>
          <p:cNvPr id="94" name="Ovaal 17">
            <a:extLst>
              <a:ext uri="{FF2B5EF4-FFF2-40B4-BE49-F238E27FC236}">
                <a16:creationId xmlns:a16="http://schemas.microsoft.com/office/drawing/2014/main" id="{BCCEA331-C09B-4E5E-AABB-2375C1904818}"/>
              </a:ext>
            </a:extLst>
          </p:cNvPr>
          <p:cNvSpPr/>
          <p:nvPr/>
        </p:nvSpPr>
        <p:spPr>
          <a:xfrm>
            <a:off x="3977970" y="4581657"/>
            <a:ext cx="475556" cy="475556"/>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5" name="Ovaal 36">
            <a:extLst>
              <a:ext uri="{FF2B5EF4-FFF2-40B4-BE49-F238E27FC236}">
                <a16:creationId xmlns:a16="http://schemas.microsoft.com/office/drawing/2014/main" id="{BE9BCE43-29EA-4242-B305-F9B38B5CEB1D}"/>
              </a:ext>
            </a:extLst>
          </p:cNvPr>
          <p:cNvSpPr/>
          <p:nvPr/>
        </p:nvSpPr>
        <p:spPr>
          <a:xfrm>
            <a:off x="2032778" y="2494480"/>
            <a:ext cx="475556" cy="475556"/>
          </a:xfrm>
          <a:prstGeom prst="ellipse">
            <a:avLst/>
          </a:prstGeom>
          <a:ln w="2857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b="1" dirty="0"/>
              <a:t>2</a:t>
            </a:r>
          </a:p>
        </p:txBody>
      </p:sp>
      <p:sp>
        <p:nvSpPr>
          <p:cNvPr id="86" name="Ovaal 37">
            <a:extLst>
              <a:ext uri="{FF2B5EF4-FFF2-40B4-BE49-F238E27FC236}">
                <a16:creationId xmlns:a16="http://schemas.microsoft.com/office/drawing/2014/main" id="{3D9DD632-9AB5-4042-A3B6-C1D8CF5003B4}"/>
              </a:ext>
            </a:extLst>
          </p:cNvPr>
          <p:cNvSpPr/>
          <p:nvPr/>
        </p:nvSpPr>
        <p:spPr>
          <a:xfrm>
            <a:off x="2032778" y="3885931"/>
            <a:ext cx="475556" cy="475556"/>
          </a:xfrm>
          <a:prstGeom prst="ellipse">
            <a:avLst/>
          </a:prstGeom>
          <a:ln w="2857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b="1" dirty="0"/>
              <a:t>4</a:t>
            </a:r>
          </a:p>
        </p:txBody>
      </p:sp>
      <p:sp>
        <p:nvSpPr>
          <p:cNvPr id="95" name="TextBox 94"/>
          <p:cNvSpPr txBox="1"/>
          <p:nvPr/>
        </p:nvSpPr>
        <p:spPr>
          <a:xfrm>
            <a:off x="1886476" y="5826981"/>
            <a:ext cx="768159" cy="646331"/>
          </a:xfrm>
          <a:prstGeom prst="rect">
            <a:avLst/>
          </a:prstGeom>
          <a:noFill/>
        </p:spPr>
        <p:txBody>
          <a:bodyPr wrap="none" rtlCol="0">
            <a:spAutoFit/>
          </a:bodyPr>
          <a:lstStyle/>
          <a:p>
            <a:pPr algn="ctr"/>
            <a:r>
              <a:rPr lang="nl-NL" dirty="0"/>
              <a:t>Input</a:t>
            </a:r>
          </a:p>
          <a:p>
            <a:r>
              <a:rPr lang="nl-NL" dirty="0" err="1"/>
              <a:t>layer</a:t>
            </a:r>
            <a:endParaRPr lang="nl-NL" dirty="0"/>
          </a:p>
        </p:txBody>
      </p:sp>
      <p:sp>
        <p:nvSpPr>
          <p:cNvPr id="96" name="TextBox 95"/>
          <p:cNvSpPr txBox="1"/>
          <p:nvPr/>
        </p:nvSpPr>
        <p:spPr>
          <a:xfrm>
            <a:off x="3748312" y="5826981"/>
            <a:ext cx="934871" cy="646331"/>
          </a:xfrm>
          <a:prstGeom prst="rect">
            <a:avLst/>
          </a:prstGeom>
          <a:noFill/>
        </p:spPr>
        <p:txBody>
          <a:bodyPr wrap="none" rtlCol="0">
            <a:spAutoFit/>
          </a:bodyPr>
          <a:lstStyle/>
          <a:p>
            <a:pPr algn="ctr"/>
            <a:r>
              <a:rPr lang="nl-NL" dirty="0" err="1"/>
              <a:t>Hidden</a:t>
            </a:r>
            <a:endParaRPr lang="nl-NL" dirty="0"/>
          </a:p>
          <a:p>
            <a:pPr algn="ctr"/>
            <a:r>
              <a:rPr lang="nl-NL" dirty="0" err="1"/>
              <a:t>layer</a:t>
            </a:r>
            <a:endParaRPr lang="nl-NL" dirty="0"/>
          </a:p>
        </p:txBody>
      </p:sp>
      <p:sp>
        <p:nvSpPr>
          <p:cNvPr id="97" name="TextBox 96"/>
          <p:cNvSpPr txBox="1"/>
          <p:nvPr/>
        </p:nvSpPr>
        <p:spPr>
          <a:xfrm>
            <a:off x="5706328" y="5826980"/>
            <a:ext cx="909223" cy="646331"/>
          </a:xfrm>
          <a:prstGeom prst="rect">
            <a:avLst/>
          </a:prstGeom>
          <a:noFill/>
        </p:spPr>
        <p:txBody>
          <a:bodyPr wrap="none" rtlCol="0">
            <a:spAutoFit/>
          </a:bodyPr>
          <a:lstStyle/>
          <a:p>
            <a:pPr algn="ctr"/>
            <a:r>
              <a:rPr lang="nl-NL" dirty="0"/>
              <a:t>Output</a:t>
            </a:r>
          </a:p>
          <a:p>
            <a:pPr algn="ctr"/>
            <a:r>
              <a:rPr lang="nl-NL" dirty="0" err="1"/>
              <a:t>layer</a:t>
            </a:r>
            <a:endParaRPr lang="nl-NL" dirty="0"/>
          </a:p>
        </p:txBody>
      </p:sp>
      <p:sp>
        <p:nvSpPr>
          <p:cNvPr id="3" name="TextBox 2"/>
          <p:cNvSpPr txBox="1"/>
          <p:nvPr/>
        </p:nvSpPr>
        <p:spPr>
          <a:xfrm>
            <a:off x="1103164" y="2547348"/>
            <a:ext cx="324128" cy="369332"/>
          </a:xfrm>
          <a:prstGeom prst="rect">
            <a:avLst/>
          </a:prstGeom>
          <a:noFill/>
        </p:spPr>
        <p:txBody>
          <a:bodyPr wrap="none" rtlCol="0">
            <a:spAutoFit/>
          </a:bodyPr>
          <a:lstStyle/>
          <a:p>
            <a:r>
              <a:rPr lang="nl-NL" dirty="0"/>
              <a:t>2</a:t>
            </a:r>
          </a:p>
        </p:txBody>
      </p:sp>
      <p:sp>
        <p:nvSpPr>
          <p:cNvPr id="23" name="TextBox 22"/>
          <p:cNvSpPr txBox="1"/>
          <p:nvPr/>
        </p:nvSpPr>
        <p:spPr>
          <a:xfrm>
            <a:off x="1103164" y="3938799"/>
            <a:ext cx="324128" cy="369332"/>
          </a:xfrm>
          <a:prstGeom prst="rect">
            <a:avLst/>
          </a:prstGeom>
          <a:noFill/>
        </p:spPr>
        <p:txBody>
          <a:bodyPr wrap="none" rtlCol="0">
            <a:spAutoFit/>
          </a:bodyPr>
          <a:lstStyle/>
          <a:p>
            <a:r>
              <a:rPr lang="nl-NL" dirty="0"/>
              <a:t>4</a:t>
            </a:r>
          </a:p>
        </p:txBody>
      </p:sp>
      <p:cxnSp>
        <p:nvCxnSpPr>
          <p:cNvPr id="5" name="Straight Arrow Connector 4"/>
          <p:cNvCxnSpPr/>
          <p:nvPr/>
        </p:nvCxnSpPr>
        <p:spPr>
          <a:xfrm>
            <a:off x="1546860" y="4123465"/>
            <a:ext cx="33961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1546860" y="2732014"/>
            <a:ext cx="33961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048365" y="2053977"/>
            <a:ext cx="324128" cy="369332"/>
          </a:xfrm>
          <a:prstGeom prst="rect">
            <a:avLst/>
          </a:prstGeom>
          <a:noFill/>
        </p:spPr>
        <p:txBody>
          <a:bodyPr wrap="none" rtlCol="0">
            <a:spAutoFit/>
          </a:bodyPr>
          <a:lstStyle/>
          <a:p>
            <a:r>
              <a:rPr lang="nl-NL" dirty="0">
                <a:solidFill>
                  <a:schemeClr val="accent4">
                    <a:lumMod val="75000"/>
                  </a:schemeClr>
                </a:solidFill>
              </a:rPr>
              <a:t>2</a:t>
            </a:r>
          </a:p>
        </p:txBody>
      </p:sp>
      <p:sp>
        <p:nvSpPr>
          <p:cNvPr id="33" name="TextBox 32"/>
          <p:cNvSpPr txBox="1"/>
          <p:nvPr/>
        </p:nvSpPr>
        <p:spPr>
          <a:xfrm>
            <a:off x="3588369" y="2404920"/>
            <a:ext cx="405880" cy="369332"/>
          </a:xfrm>
          <a:prstGeom prst="rect">
            <a:avLst/>
          </a:prstGeom>
          <a:noFill/>
        </p:spPr>
        <p:txBody>
          <a:bodyPr wrap="none" rtlCol="0">
            <a:spAutoFit/>
          </a:bodyPr>
          <a:lstStyle/>
          <a:p>
            <a:r>
              <a:rPr lang="nl-NL" dirty="0">
                <a:solidFill>
                  <a:schemeClr val="accent4">
                    <a:lumMod val="75000"/>
                  </a:schemeClr>
                </a:solidFill>
              </a:rPr>
              <a:t>-1</a:t>
            </a:r>
          </a:p>
        </p:txBody>
      </p:sp>
      <p:sp>
        <p:nvSpPr>
          <p:cNvPr id="34" name="TextBox 33"/>
          <p:cNvSpPr txBox="1"/>
          <p:nvPr/>
        </p:nvSpPr>
        <p:spPr>
          <a:xfrm>
            <a:off x="3467555" y="2931497"/>
            <a:ext cx="409086" cy="369332"/>
          </a:xfrm>
          <a:prstGeom prst="rect">
            <a:avLst/>
          </a:prstGeom>
          <a:noFill/>
        </p:spPr>
        <p:txBody>
          <a:bodyPr wrap="none" rtlCol="0">
            <a:spAutoFit/>
          </a:bodyPr>
          <a:lstStyle/>
          <a:p>
            <a:r>
              <a:rPr lang="nl-NL" dirty="0">
                <a:solidFill>
                  <a:schemeClr val="accent4">
                    <a:lumMod val="75000"/>
                  </a:schemeClr>
                </a:solidFill>
              </a:rPr>
              <a:t>½</a:t>
            </a:r>
          </a:p>
        </p:txBody>
      </p:sp>
      <p:sp>
        <p:nvSpPr>
          <p:cNvPr id="35" name="TextBox 34"/>
          <p:cNvSpPr txBox="1"/>
          <p:nvPr/>
        </p:nvSpPr>
        <p:spPr>
          <a:xfrm>
            <a:off x="3539412" y="4050818"/>
            <a:ext cx="405880" cy="369332"/>
          </a:xfrm>
          <a:prstGeom prst="rect">
            <a:avLst/>
          </a:prstGeom>
          <a:noFill/>
        </p:spPr>
        <p:txBody>
          <a:bodyPr wrap="none" rtlCol="0">
            <a:spAutoFit/>
          </a:bodyPr>
          <a:lstStyle/>
          <a:p>
            <a:r>
              <a:rPr lang="nl-NL" dirty="0">
                <a:solidFill>
                  <a:schemeClr val="accent4">
                    <a:lumMod val="75000"/>
                  </a:schemeClr>
                </a:solidFill>
              </a:rPr>
              <a:t>-2</a:t>
            </a:r>
          </a:p>
        </p:txBody>
      </p:sp>
      <p:sp>
        <p:nvSpPr>
          <p:cNvPr id="36" name="TextBox 35"/>
          <p:cNvSpPr txBox="1"/>
          <p:nvPr/>
        </p:nvSpPr>
        <p:spPr>
          <a:xfrm>
            <a:off x="2966613" y="4496097"/>
            <a:ext cx="559769" cy="369332"/>
          </a:xfrm>
          <a:prstGeom prst="rect">
            <a:avLst/>
          </a:prstGeom>
          <a:noFill/>
        </p:spPr>
        <p:txBody>
          <a:bodyPr wrap="none" rtlCol="0">
            <a:spAutoFit/>
          </a:bodyPr>
          <a:lstStyle/>
          <a:p>
            <a:r>
              <a:rPr lang="nl-NL" dirty="0">
                <a:solidFill>
                  <a:schemeClr val="accent4">
                    <a:lumMod val="75000"/>
                  </a:schemeClr>
                </a:solidFill>
              </a:rPr>
              <a:t>-¼ </a:t>
            </a:r>
          </a:p>
        </p:txBody>
      </p:sp>
      <p:sp>
        <p:nvSpPr>
          <p:cNvPr id="41" name="TextBox 40"/>
          <p:cNvSpPr txBox="1"/>
          <p:nvPr/>
        </p:nvSpPr>
        <p:spPr>
          <a:xfrm>
            <a:off x="3517917" y="3584869"/>
            <a:ext cx="324128" cy="369332"/>
          </a:xfrm>
          <a:prstGeom prst="rect">
            <a:avLst/>
          </a:prstGeom>
          <a:noFill/>
        </p:spPr>
        <p:txBody>
          <a:bodyPr wrap="none" rtlCol="0">
            <a:spAutoFit/>
          </a:bodyPr>
          <a:lstStyle/>
          <a:p>
            <a:r>
              <a:rPr lang="nl-NL" dirty="0">
                <a:solidFill>
                  <a:schemeClr val="accent4">
                    <a:lumMod val="75000"/>
                  </a:schemeClr>
                </a:solidFill>
              </a:rPr>
              <a:t>1</a:t>
            </a:r>
          </a:p>
        </p:txBody>
      </p:sp>
      <p:sp>
        <p:nvSpPr>
          <p:cNvPr id="42" name="TextBox 41"/>
          <p:cNvSpPr txBox="1"/>
          <p:nvPr/>
        </p:nvSpPr>
        <p:spPr>
          <a:xfrm>
            <a:off x="5156210" y="2260745"/>
            <a:ext cx="409086" cy="369332"/>
          </a:xfrm>
          <a:prstGeom prst="rect">
            <a:avLst/>
          </a:prstGeom>
          <a:noFill/>
        </p:spPr>
        <p:txBody>
          <a:bodyPr wrap="none" rtlCol="0">
            <a:spAutoFit/>
          </a:bodyPr>
          <a:lstStyle/>
          <a:p>
            <a:r>
              <a:rPr lang="nl-NL" dirty="0">
                <a:solidFill>
                  <a:schemeClr val="accent2">
                    <a:lumMod val="75000"/>
                  </a:schemeClr>
                </a:solidFill>
              </a:rPr>
              <a:t>½</a:t>
            </a:r>
          </a:p>
        </p:txBody>
      </p:sp>
      <p:sp>
        <p:nvSpPr>
          <p:cNvPr id="43" name="TextBox 42"/>
          <p:cNvSpPr txBox="1"/>
          <p:nvPr/>
        </p:nvSpPr>
        <p:spPr>
          <a:xfrm>
            <a:off x="5134098" y="4235484"/>
            <a:ext cx="324128" cy="369332"/>
          </a:xfrm>
          <a:prstGeom prst="rect">
            <a:avLst/>
          </a:prstGeom>
          <a:noFill/>
        </p:spPr>
        <p:txBody>
          <a:bodyPr wrap="none" rtlCol="0">
            <a:spAutoFit/>
          </a:bodyPr>
          <a:lstStyle/>
          <a:p>
            <a:r>
              <a:rPr lang="nl-NL" dirty="0">
                <a:solidFill>
                  <a:schemeClr val="accent2">
                    <a:lumMod val="75000"/>
                  </a:schemeClr>
                </a:solidFill>
              </a:rPr>
              <a:t>1</a:t>
            </a:r>
          </a:p>
        </p:txBody>
      </p:sp>
      <p:sp>
        <p:nvSpPr>
          <p:cNvPr id="44" name="TextBox 43"/>
          <p:cNvSpPr txBox="1"/>
          <p:nvPr/>
        </p:nvSpPr>
        <p:spPr>
          <a:xfrm>
            <a:off x="4920447" y="3077514"/>
            <a:ext cx="324128" cy="369332"/>
          </a:xfrm>
          <a:prstGeom prst="rect">
            <a:avLst/>
          </a:prstGeom>
          <a:noFill/>
        </p:spPr>
        <p:txBody>
          <a:bodyPr wrap="none" rtlCol="0">
            <a:spAutoFit/>
          </a:bodyPr>
          <a:lstStyle/>
          <a:p>
            <a:r>
              <a:rPr lang="nl-NL" dirty="0">
                <a:solidFill>
                  <a:schemeClr val="accent2">
                    <a:lumMod val="75000"/>
                  </a:schemeClr>
                </a:solidFill>
              </a:rPr>
              <a:t>1</a:t>
            </a:r>
          </a:p>
        </p:txBody>
      </p:sp>
      <p:sp>
        <p:nvSpPr>
          <p:cNvPr id="4" name="Rectangle 3">
            <a:extLst>
              <a:ext uri="{FF2B5EF4-FFF2-40B4-BE49-F238E27FC236}">
                <a16:creationId xmlns:a16="http://schemas.microsoft.com/office/drawing/2014/main" id="{ABB048D3-B939-AE91-5BED-BE3997033DC9}"/>
              </a:ext>
            </a:extLst>
          </p:cNvPr>
          <p:cNvSpPr/>
          <p:nvPr/>
        </p:nvSpPr>
        <p:spPr>
          <a:xfrm>
            <a:off x="7964080" y="1713860"/>
            <a:ext cx="1188806" cy="3173937"/>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Rectangle 5">
            <a:extLst>
              <a:ext uri="{FF2B5EF4-FFF2-40B4-BE49-F238E27FC236}">
                <a16:creationId xmlns:a16="http://schemas.microsoft.com/office/drawing/2014/main" id="{2CB5AA4C-45B1-4C45-C982-3E2A24B8AA59}"/>
              </a:ext>
            </a:extLst>
          </p:cNvPr>
          <p:cNvSpPr/>
          <p:nvPr/>
        </p:nvSpPr>
        <p:spPr>
          <a:xfrm>
            <a:off x="9378554" y="1840527"/>
            <a:ext cx="1797445" cy="3132165"/>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93E09B49-6FE5-6CDE-A91B-4A7F98BBD681}"/>
              </a:ext>
            </a:extLst>
          </p:cNvPr>
          <p:cNvSpPr/>
          <p:nvPr/>
        </p:nvSpPr>
        <p:spPr>
          <a:xfrm>
            <a:off x="8823097" y="2181776"/>
            <a:ext cx="483066" cy="483066"/>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Rectangle 10">
            <a:extLst>
              <a:ext uri="{FF2B5EF4-FFF2-40B4-BE49-F238E27FC236}">
                <a16:creationId xmlns:a16="http://schemas.microsoft.com/office/drawing/2014/main" id="{2844E582-223A-B247-0DA2-ECCC6110FC01}"/>
              </a:ext>
            </a:extLst>
          </p:cNvPr>
          <p:cNvSpPr/>
          <p:nvPr/>
        </p:nvSpPr>
        <p:spPr>
          <a:xfrm>
            <a:off x="9182101" y="2732015"/>
            <a:ext cx="196453" cy="2240678"/>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aphicFrame>
        <p:nvGraphicFramePr>
          <p:cNvPr id="17" name="Chart 16">
            <a:extLst>
              <a:ext uri="{FF2B5EF4-FFF2-40B4-BE49-F238E27FC236}">
                <a16:creationId xmlns:a16="http://schemas.microsoft.com/office/drawing/2014/main" id="{F2045FC6-A488-E141-901B-E73BDD0DA3C8}"/>
              </a:ext>
            </a:extLst>
          </p:cNvPr>
          <p:cNvGraphicFramePr>
            <a:graphicFrameLocks/>
          </p:cNvGraphicFramePr>
          <p:nvPr/>
        </p:nvGraphicFramePr>
        <p:xfrm>
          <a:off x="7458263" y="1636128"/>
          <a:ext cx="3895537" cy="405829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25154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Neural</a:t>
            </a:r>
            <a:r>
              <a:rPr lang="nl-NL" dirty="0"/>
              <a:t> Networks (forward)</a:t>
            </a:r>
          </a:p>
        </p:txBody>
      </p:sp>
      <p:cxnSp>
        <p:nvCxnSpPr>
          <p:cNvPr id="7" name="Rechte verbindingslijn 45">
            <a:extLst>
              <a:ext uri="{FF2B5EF4-FFF2-40B4-BE49-F238E27FC236}">
                <a16:creationId xmlns:a16="http://schemas.microsoft.com/office/drawing/2014/main" id="{4352DFF9-9392-406C-9DB1-5783FFABE83B}"/>
              </a:ext>
            </a:extLst>
          </p:cNvPr>
          <p:cNvCxnSpPr>
            <a:stCxn id="86" idx="6"/>
            <a:endCxn id="94" idx="2"/>
          </p:cNvCxnSpPr>
          <p:nvPr/>
        </p:nvCxnSpPr>
        <p:spPr>
          <a:xfrm>
            <a:off x="2508334" y="4123709"/>
            <a:ext cx="1469636" cy="695726"/>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2" name="Rechte verbindingslijn 55">
            <a:extLst>
              <a:ext uri="{FF2B5EF4-FFF2-40B4-BE49-F238E27FC236}">
                <a16:creationId xmlns:a16="http://schemas.microsoft.com/office/drawing/2014/main" id="{C55020FB-C924-4B40-A2AD-DE3F4B200BBA}"/>
              </a:ext>
            </a:extLst>
          </p:cNvPr>
          <p:cNvCxnSpPr>
            <a:stCxn id="85" idx="6"/>
            <a:endCxn id="93" idx="2"/>
          </p:cNvCxnSpPr>
          <p:nvPr/>
        </p:nvCxnSpPr>
        <p:spPr>
          <a:xfrm>
            <a:off x="2508334" y="2732258"/>
            <a:ext cx="1469636" cy="695726"/>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3" name="Rechte verbindingslijn 57">
            <a:extLst>
              <a:ext uri="{FF2B5EF4-FFF2-40B4-BE49-F238E27FC236}">
                <a16:creationId xmlns:a16="http://schemas.microsoft.com/office/drawing/2014/main" id="{FDA4DA89-DEB8-4D83-80B6-DDE4D17BD722}"/>
              </a:ext>
            </a:extLst>
          </p:cNvPr>
          <p:cNvCxnSpPr>
            <a:stCxn id="85" idx="6"/>
            <a:endCxn id="92" idx="2"/>
          </p:cNvCxnSpPr>
          <p:nvPr/>
        </p:nvCxnSpPr>
        <p:spPr>
          <a:xfrm flipV="1">
            <a:off x="2508334" y="2036533"/>
            <a:ext cx="1469636" cy="695725"/>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4" name="Rechte verbindingslijn 59">
            <a:extLst>
              <a:ext uri="{FF2B5EF4-FFF2-40B4-BE49-F238E27FC236}">
                <a16:creationId xmlns:a16="http://schemas.microsoft.com/office/drawing/2014/main" id="{84564E01-34B5-4501-B39F-3E2ED71416FD}"/>
              </a:ext>
            </a:extLst>
          </p:cNvPr>
          <p:cNvCxnSpPr>
            <a:stCxn id="86" idx="6"/>
            <a:endCxn id="92" idx="2"/>
          </p:cNvCxnSpPr>
          <p:nvPr/>
        </p:nvCxnSpPr>
        <p:spPr>
          <a:xfrm flipV="1">
            <a:off x="2508334" y="2036533"/>
            <a:ext cx="1469636" cy="2087176"/>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5" name="Rechte verbindingslijn 61">
            <a:extLst>
              <a:ext uri="{FF2B5EF4-FFF2-40B4-BE49-F238E27FC236}">
                <a16:creationId xmlns:a16="http://schemas.microsoft.com/office/drawing/2014/main" id="{F2B4B6D4-3C9D-4673-9B96-160A461AF439}"/>
              </a:ext>
            </a:extLst>
          </p:cNvPr>
          <p:cNvCxnSpPr>
            <a:stCxn id="86" idx="6"/>
            <a:endCxn id="93" idx="2"/>
          </p:cNvCxnSpPr>
          <p:nvPr/>
        </p:nvCxnSpPr>
        <p:spPr>
          <a:xfrm flipV="1">
            <a:off x="2508334" y="3427984"/>
            <a:ext cx="1469636" cy="695725"/>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6" name="Rechte verbindingslijn 63">
            <a:extLst>
              <a:ext uri="{FF2B5EF4-FFF2-40B4-BE49-F238E27FC236}">
                <a16:creationId xmlns:a16="http://schemas.microsoft.com/office/drawing/2014/main" id="{E3D8A9EF-1119-4F92-B8E3-662B30821610}"/>
              </a:ext>
            </a:extLst>
          </p:cNvPr>
          <p:cNvCxnSpPr>
            <a:stCxn id="85" idx="6"/>
            <a:endCxn id="94" idx="2"/>
          </p:cNvCxnSpPr>
          <p:nvPr/>
        </p:nvCxnSpPr>
        <p:spPr>
          <a:xfrm>
            <a:off x="2508334" y="2732258"/>
            <a:ext cx="1469636" cy="2087177"/>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37" name="Rechte verbindingslijn 115">
            <a:extLst>
              <a:ext uri="{FF2B5EF4-FFF2-40B4-BE49-F238E27FC236}">
                <a16:creationId xmlns:a16="http://schemas.microsoft.com/office/drawing/2014/main" id="{5F5F15F1-6D63-465B-9745-9FF3F994663F}"/>
              </a:ext>
            </a:extLst>
          </p:cNvPr>
          <p:cNvCxnSpPr>
            <a:stCxn id="94" idx="6"/>
            <a:endCxn id="40" idx="2"/>
          </p:cNvCxnSpPr>
          <p:nvPr/>
        </p:nvCxnSpPr>
        <p:spPr>
          <a:xfrm flipV="1">
            <a:off x="4453526" y="3427496"/>
            <a:ext cx="1469636" cy="1391939"/>
          </a:xfrm>
          <a:prstGeom prst="line">
            <a:avLst/>
          </a:prstGeom>
        </p:spPr>
        <p:style>
          <a:lnRef idx="2">
            <a:schemeClr val="accent2">
              <a:shade val="50000"/>
            </a:schemeClr>
          </a:lnRef>
          <a:fillRef idx="1">
            <a:schemeClr val="accent2"/>
          </a:fillRef>
          <a:effectRef idx="0">
            <a:schemeClr val="accent2"/>
          </a:effectRef>
          <a:fontRef idx="minor">
            <a:schemeClr val="lt1"/>
          </a:fontRef>
        </p:style>
      </p:cxnSp>
      <p:cxnSp>
        <p:nvCxnSpPr>
          <p:cNvPr id="38" name="Rechte verbindingslijn 119">
            <a:extLst>
              <a:ext uri="{FF2B5EF4-FFF2-40B4-BE49-F238E27FC236}">
                <a16:creationId xmlns:a16="http://schemas.microsoft.com/office/drawing/2014/main" id="{B767B39E-757C-4521-BE25-F006EE2B7ED2}"/>
              </a:ext>
            </a:extLst>
          </p:cNvPr>
          <p:cNvCxnSpPr>
            <a:stCxn id="93" idx="6"/>
            <a:endCxn id="40" idx="2"/>
          </p:cNvCxnSpPr>
          <p:nvPr/>
        </p:nvCxnSpPr>
        <p:spPr>
          <a:xfrm flipV="1">
            <a:off x="4453526" y="3427496"/>
            <a:ext cx="1469636" cy="488"/>
          </a:xfrm>
          <a:prstGeom prst="line">
            <a:avLst/>
          </a:prstGeom>
        </p:spPr>
        <p:style>
          <a:lnRef idx="2">
            <a:schemeClr val="accent2">
              <a:shade val="50000"/>
            </a:schemeClr>
          </a:lnRef>
          <a:fillRef idx="1">
            <a:schemeClr val="accent2"/>
          </a:fillRef>
          <a:effectRef idx="0">
            <a:schemeClr val="accent2"/>
          </a:effectRef>
          <a:fontRef idx="minor">
            <a:schemeClr val="lt1"/>
          </a:fontRef>
        </p:style>
      </p:cxnSp>
      <p:cxnSp>
        <p:nvCxnSpPr>
          <p:cNvPr id="39" name="Rechte verbindingslijn 129">
            <a:extLst>
              <a:ext uri="{FF2B5EF4-FFF2-40B4-BE49-F238E27FC236}">
                <a16:creationId xmlns:a16="http://schemas.microsoft.com/office/drawing/2014/main" id="{DB4F144A-8DDD-41F8-BDC9-7C6159E9DE04}"/>
              </a:ext>
            </a:extLst>
          </p:cNvPr>
          <p:cNvCxnSpPr>
            <a:stCxn id="92" idx="6"/>
            <a:endCxn id="40" idx="2"/>
          </p:cNvCxnSpPr>
          <p:nvPr/>
        </p:nvCxnSpPr>
        <p:spPr>
          <a:xfrm>
            <a:off x="4453526" y="2036533"/>
            <a:ext cx="1469636" cy="1390963"/>
          </a:xfrm>
          <a:prstGeom prst="line">
            <a:avLst/>
          </a:prstGeom>
        </p:spPr>
        <p:style>
          <a:lnRef idx="2">
            <a:schemeClr val="accent2">
              <a:shade val="50000"/>
            </a:schemeClr>
          </a:lnRef>
          <a:fillRef idx="1">
            <a:schemeClr val="accent2"/>
          </a:fillRef>
          <a:effectRef idx="0">
            <a:schemeClr val="accent2"/>
          </a:effectRef>
          <a:fontRef idx="minor">
            <a:schemeClr val="lt1"/>
          </a:fontRef>
        </p:style>
      </p:cxnSp>
      <p:sp>
        <p:nvSpPr>
          <p:cNvPr id="40" name="Ovaal 11">
            <a:extLst>
              <a:ext uri="{FF2B5EF4-FFF2-40B4-BE49-F238E27FC236}">
                <a16:creationId xmlns:a16="http://schemas.microsoft.com/office/drawing/2014/main" id="{E7AE4F49-7BD8-49CA-BEEB-537DC4069292}"/>
              </a:ext>
            </a:extLst>
          </p:cNvPr>
          <p:cNvSpPr/>
          <p:nvPr/>
        </p:nvSpPr>
        <p:spPr>
          <a:xfrm>
            <a:off x="5923162" y="3189718"/>
            <a:ext cx="475556" cy="475556"/>
          </a:xfrm>
          <a:prstGeom prst="ellipse">
            <a:avLst/>
          </a:prstGeom>
          <a:ln w="285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92" name="Ovaal 15">
            <a:extLst>
              <a:ext uri="{FF2B5EF4-FFF2-40B4-BE49-F238E27FC236}">
                <a16:creationId xmlns:a16="http://schemas.microsoft.com/office/drawing/2014/main" id="{FE7C6DD7-6EC7-4830-B7A6-6A56242AA15C}"/>
              </a:ext>
            </a:extLst>
          </p:cNvPr>
          <p:cNvSpPr/>
          <p:nvPr/>
        </p:nvSpPr>
        <p:spPr>
          <a:xfrm>
            <a:off x="3977970" y="1798755"/>
            <a:ext cx="475556" cy="475556"/>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0</a:t>
            </a:r>
          </a:p>
        </p:txBody>
      </p:sp>
      <p:sp>
        <p:nvSpPr>
          <p:cNvPr id="93" name="Ovaal 16">
            <a:extLst>
              <a:ext uri="{FF2B5EF4-FFF2-40B4-BE49-F238E27FC236}">
                <a16:creationId xmlns:a16="http://schemas.microsoft.com/office/drawing/2014/main" id="{C2AB1D4D-7C0B-4EB4-9BC7-26AD207F4860}"/>
              </a:ext>
            </a:extLst>
          </p:cNvPr>
          <p:cNvSpPr/>
          <p:nvPr/>
        </p:nvSpPr>
        <p:spPr>
          <a:xfrm>
            <a:off x="3977970" y="3190206"/>
            <a:ext cx="475556" cy="475556"/>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5</a:t>
            </a:r>
          </a:p>
        </p:txBody>
      </p:sp>
      <p:sp>
        <p:nvSpPr>
          <p:cNvPr id="94" name="Ovaal 17">
            <a:extLst>
              <a:ext uri="{FF2B5EF4-FFF2-40B4-BE49-F238E27FC236}">
                <a16:creationId xmlns:a16="http://schemas.microsoft.com/office/drawing/2014/main" id="{BCCEA331-C09B-4E5E-AABB-2375C1904818}"/>
              </a:ext>
            </a:extLst>
          </p:cNvPr>
          <p:cNvSpPr/>
          <p:nvPr/>
        </p:nvSpPr>
        <p:spPr>
          <a:xfrm>
            <a:off x="3977970" y="4581657"/>
            <a:ext cx="475556" cy="475556"/>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5" name="Ovaal 36">
            <a:extLst>
              <a:ext uri="{FF2B5EF4-FFF2-40B4-BE49-F238E27FC236}">
                <a16:creationId xmlns:a16="http://schemas.microsoft.com/office/drawing/2014/main" id="{BE9BCE43-29EA-4242-B305-F9B38B5CEB1D}"/>
              </a:ext>
            </a:extLst>
          </p:cNvPr>
          <p:cNvSpPr/>
          <p:nvPr/>
        </p:nvSpPr>
        <p:spPr>
          <a:xfrm>
            <a:off x="2032778" y="2494480"/>
            <a:ext cx="475556" cy="475556"/>
          </a:xfrm>
          <a:prstGeom prst="ellipse">
            <a:avLst/>
          </a:prstGeom>
          <a:ln w="2857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b="1" dirty="0"/>
              <a:t>2</a:t>
            </a:r>
          </a:p>
        </p:txBody>
      </p:sp>
      <p:sp>
        <p:nvSpPr>
          <p:cNvPr id="86" name="Ovaal 37">
            <a:extLst>
              <a:ext uri="{FF2B5EF4-FFF2-40B4-BE49-F238E27FC236}">
                <a16:creationId xmlns:a16="http://schemas.microsoft.com/office/drawing/2014/main" id="{3D9DD632-9AB5-4042-A3B6-C1D8CF5003B4}"/>
              </a:ext>
            </a:extLst>
          </p:cNvPr>
          <p:cNvSpPr/>
          <p:nvPr/>
        </p:nvSpPr>
        <p:spPr>
          <a:xfrm>
            <a:off x="2032778" y="3885931"/>
            <a:ext cx="475556" cy="475556"/>
          </a:xfrm>
          <a:prstGeom prst="ellipse">
            <a:avLst/>
          </a:prstGeom>
          <a:ln w="2857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b="1" dirty="0"/>
              <a:t>4</a:t>
            </a:r>
          </a:p>
        </p:txBody>
      </p:sp>
      <p:sp>
        <p:nvSpPr>
          <p:cNvPr id="95" name="TextBox 94"/>
          <p:cNvSpPr txBox="1"/>
          <p:nvPr/>
        </p:nvSpPr>
        <p:spPr>
          <a:xfrm>
            <a:off x="1886476" y="5826981"/>
            <a:ext cx="768159" cy="646331"/>
          </a:xfrm>
          <a:prstGeom prst="rect">
            <a:avLst/>
          </a:prstGeom>
          <a:noFill/>
        </p:spPr>
        <p:txBody>
          <a:bodyPr wrap="none" rtlCol="0">
            <a:spAutoFit/>
          </a:bodyPr>
          <a:lstStyle/>
          <a:p>
            <a:pPr algn="ctr"/>
            <a:r>
              <a:rPr lang="nl-NL" dirty="0"/>
              <a:t>Input</a:t>
            </a:r>
          </a:p>
          <a:p>
            <a:r>
              <a:rPr lang="nl-NL" dirty="0" err="1"/>
              <a:t>layer</a:t>
            </a:r>
            <a:endParaRPr lang="nl-NL" dirty="0"/>
          </a:p>
        </p:txBody>
      </p:sp>
      <p:sp>
        <p:nvSpPr>
          <p:cNvPr id="96" name="TextBox 95"/>
          <p:cNvSpPr txBox="1"/>
          <p:nvPr/>
        </p:nvSpPr>
        <p:spPr>
          <a:xfrm>
            <a:off x="3748312" y="5826981"/>
            <a:ext cx="934871" cy="646331"/>
          </a:xfrm>
          <a:prstGeom prst="rect">
            <a:avLst/>
          </a:prstGeom>
          <a:noFill/>
        </p:spPr>
        <p:txBody>
          <a:bodyPr wrap="none" rtlCol="0">
            <a:spAutoFit/>
          </a:bodyPr>
          <a:lstStyle/>
          <a:p>
            <a:pPr algn="ctr"/>
            <a:r>
              <a:rPr lang="nl-NL" dirty="0" err="1"/>
              <a:t>Hidden</a:t>
            </a:r>
            <a:endParaRPr lang="nl-NL" dirty="0"/>
          </a:p>
          <a:p>
            <a:pPr algn="ctr"/>
            <a:r>
              <a:rPr lang="nl-NL" dirty="0" err="1"/>
              <a:t>layer</a:t>
            </a:r>
            <a:endParaRPr lang="nl-NL" dirty="0"/>
          </a:p>
        </p:txBody>
      </p:sp>
      <p:sp>
        <p:nvSpPr>
          <p:cNvPr id="97" name="TextBox 96"/>
          <p:cNvSpPr txBox="1"/>
          <p:nvPr/>
        </p:nvSpPr>
        <p:spPr>
          <a:xfrm>
            <a:off x="5706328" y="5826980"/>
            <a:ext cx="909223" cy="646331"/>
          </a:xfrm>
          <a:prstGeom prst="rect">
            <a:avLst/>
          </a:prstGeom>
          <a:noFill/>
        </p:spPr>
        <p:txBody>
          <a:bodyPr wrap="none" rtlCol="0">
            <a:spAutoFit/>
          </a:bodyPr>
          <a:lstStyle/>
          <a:p>
            <a:pPr algn="ctr"/>
            <a:r>
              <a:rPr lang="nl-NL" dirty="0"/>
              <a:t>Output</a:t>
            </a:r>
          </a:p>
          <a:p>
            <a:pPr algn="ctr"/>
            <a:r>
              <a:rPr lang="nl-NL" dirty="0" err="1"/>
              <a:t>layer</a:t>
            </a:r>
            <a:endParaRPr lang="nl-NL" dirty="0"/>
          </a:p>
        </p:txBody>
      </p:sp>
      <p:sp>
        <p:nvSpPr>
          <p:cNvPr id="3" name="TextBox 2"/>
          <p:cNvSpPr txBox="1"/>
          <p:nvPr/>
        </p:nvSpPr>
        <p:spPr>
          <a:xfrm>
            <a:off x="1103164" y="2547348"/>
            <a:ext cx="324128" cy="369332"/>
          </a:xfrm>
          <a:prstGeom prst="rect">
            <a:avLst/>
          </a:prstGeom>
          <a:noFill/>
        </p:spPr>
        <p:txBody>
          <a:bodyPr wrap="none" rtlCol="0">
            <a:spAutoFit/>
          </a:bodyPr>
          <a:lstStyle/>
          <a:p>
            <a:r>
              <a:rPr lang="nl-NL" dirty="0"/>
              <a:t>2</a:t>
            </a:r>
          </a:p>
        </p:txBody>
      </p:sp>
      <p:sp>
        <p:nvSpPr>
          <p:cNvPr id="23" name="TextBox 22"/>
          <p:cNvSpPr txBox="1"/>
          <p:nvPr/>
        </p:nvSpPr>
        <p:spPr>
          <a:xfrm>
            <a:off x="1103164" y="3938799"/>
            <a:ext cx="324128" cy="369332"/>
          </a:xfrm>
          <a:prstGeom prst="rect">
            <a:avLst/>
          </a:prstGeom>
          <a:noFill/>
        </p:spPr>
        <p:txBody>
          <a:bodyPr wrap="none" rtlCol="0">
            <a:spAutoFit/>
          </a:bodyPr>
          <a:lstStyle/>
          <a:p>
            <a:r>
              <a:rPr lang="nl-NL" dirty="0"/>
              <a:t>4</a:t>
            </a:r>
          </a:p>
        </p:txBody>
      </p:sp>
      <p:cxnSp>
        <p:nvCxnSpPr>
          <p:cNvPr id="5" name="Straight Arrow Connector 4"/>
          <p:cNvCxnSpPr/>
          <p:nvPr/>
        </p:nvCxnSpPr>
        <p:spPr>
          <a:xfrm>
            <a:off x="1546860" y="4123465"/>
            <a:ext cx="33961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1546860" y="2732014"/>
            <a:ext cx="33961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048365" y="2053977"/>
            <a:ext cx="324128" cy="369332"/>
          </a:xfrm>
          <a:prstGeom prst="rect">
            <a:avLst/>
          </a:prstGeom>
          <a:noFill/>
        </p:spPr>
        <p:txBody>
          <a:bodyPr wrap="none" rtlCol="0">
            <a:spAutoFit/>
          </a:bodyPr>
          <a:lstStyle/>
          <a:p>
            <a:r>
              <a:rPr lang="nl-NL" dirty="0">
                <a:solidFill>
                  <a:schemeClr val="accent4">
                    <a:lumMod val="75000"/>
                  </a:schemeClr>
                </a:solidFill>
              </a:rPr>
              <a:t>2</a:t>
            </a:r>
          </a:p>
        </p:txBody>
      </p:sp>
      <p:sp>
        <p:nvSpPr>
          <p:cNvPr id="33" name="TextBox 32"/>
          <p:cNvSpPr txBox="1"/>
          <p:nvPr/>
        </p:nvSpPr>
        <p:spPr>
          <a:xfrm>
            <a:off x="3588369" y="2404920"/>
            <a:ext cx="405880" cy="369332"/>
          </a:xfrm>
          <a:prstGeom prst="rect">
            <a:avLst/>
          </a:prstGeom>
          <a:noFill/>
        </p:spPr>
        <p:txBody>
          <a:bodyPr wrap="none" rtlCol="0">
            <a:spAutoFit/>
          </a:bodyPr>
          <a:lstStyle/>
          <a:p>
            <a:r>
              <a:rPr lang="nl-NL" dirty="0">
                <a:solidFill>
                  <a:schemeClr val="accent4">
                    <a:lumMod val="75000"/>
                  </a:schemeClr>
                </a:solidFill>
              </a:rPr>
              <a:t>-1</a:t>
            </a:r>
          </a:p>
        </p:txBody>
      </p:sp>
      <p:sp>
        <p:nvSpPr>
          <p:cNvPr id="34" name="TextBox 33"/>
          <p:cNvSpPr txBox="1"/>
          <p:nvPr/>
        </p:nvSpPr>
        <p:spPr>
          <a:xfrm>
            <a:off x="3467555" y="2931497"/>
            <a:ext cx="409086" cy="369332"/>
          </a:xfrm>
          <a:prstGeom prst="rect">
            <a:avLst/>
          </a:prstGeom>
          <a:noFill/>
        </p:spPr>
        <p:txBody>
          <a:bodyPr wrap="none" rtlCol="0">
            <a:spAutoFit/>
          </a:bodyPr>
          <a:lstStyle/>
          <a:p>
            <a:r>
              <a:rPr lang="nl-NL" dirty="0">
                <a:solidFill>
                  <a:schemeClr val="accent4">
                    <a:lumMod val="75000"/>
                  </a:schemeClr>
                </a:solidFill>
              </a:rPr>
              <a:t>½</a:t>
            </a:r>
          </a:p>
        </p:txBody>
      </p:sp>
      <p:sp>
        <p:nvSpPr>
          <p:cNvPr id="35" name="TextBox 34"/>
          <p:cNvSpPr txBox="1"/>
          <p:nvPr/>
        </p:nvSpPr>
        <p:spPr>
          <a:xfrm>
            <a:off x="3539412" y="4050818"/>
            <a:ext cx="405880" cy="369332"/>
          </a:xfrm>
          <a:prstGeom prst="rect">
            <a:avLst/>
          </a:prstGeom>
          <a:noFill/>
        </p:spPr>
        <p:txBody>
          <a:bodyPr wrap="none" rtlCol="0">
            <a:spAutoFit/>
          </a:bodyPr>
          <a:lstStyle/>
          <a:p>
            <a:r>
              <a:rPr lang="nl-NL" dirty="0">
                <a:solidFill>
                  <a:schemeClr val="accent4">
                    <a:lumMod val="75000"/>
                  </a:schemeClr>
                </a:solidFill>
              </a:rPr>
              <a:t>-2</a:t>
            </a:r>
          </a:p>
        </p:txBody>
      </p:sp>
      <p:sp>
        <p:nvSpPr>
          <p:cNvPr id="36" name="TextBox 35"/>
          <p:cNvSpPr txBox="1"/>
          <p:nvPr/>
        </p:nvSpPr>
        <p:spPr>
          <a:xfrm>
            <a:off x="2966613" y="4496097"/>
            <a:ext cx="559769" cy="369332"/>
          </a:xfrm>
          <a:prstGeom prst="rect">
            <a:avLst/>
          </a:prstGeom>
          <a:noFill/>
        </p:spPr>
        <p:txBody>
          <a:bodyPr wrap="none" rtlCol="0">
            <a:spAutoFit/>
          </a:bodyPr>
          <a:lstStyle/>
          <a:p>
            <a:r>
              <a:rPr lang="nl-NL" dirty="0">
                <a:solidFill>
                  <a:schemeClr val="accent4">
                    <a:lumMod val="75000"/>
                  </a:schemeClr>
                </a:solidFill>
              </a:rPr>
              <a:t>-¼ </a:t>
            </a:r>
          </a:p>
        </p:txBody>
      </p:sp>
      <p:sp>
        <p:nvSpPr>
          <p:cNvPr id="41" name="TextBox 40"/>
          <p:cNvSpPr txBox="1"/>
          <p:nvPr/>
        </p:nvSpPr>
        <p:spPr>
          <a:xfrm>
            <a:off x="3517917" y="3584869"/>
            <a:ext cx="324128" cy="369332"/>
          </a:xfrm>
          <a:prstGeom prst="rect">
            <a:avLst/>
          </a:prstGeom>
          <a:noFill/>
        </p:spPr>
        <p:txBody>
          <a:bodyPr wrap="none" rtlCol="0">
            <a:spAutoFit/>
          </a:bodyPr>
          <a:lstStyle/>
          <a:p>
            <a:r>
              <a:rPr lang="nl-NL" dirty="0">
                <a:solidFill>
                  <a:schemeClr val="accent4">
                    <a:lumMod val="75000"/>
                  </a:schemeClr>
                </a:solidFill>
              </a:rPr>
              <a:t>1</a:t>
            </a:r>
          </a:p>
        </p:txBody>
      </p:sp>
      <p:sp>
        <p:nvSpPr>
          <p:cNvPr id="6" name="TextBox 5"/>
          <p:cNvSpPr txBox="1"/>
          <p:nvPr/>
        </p:nvSpPr>
        <p:spPr>
          <a:xfrm>
            <a:off x="4014370" y="4650321"/>
            <a:ext cx="640934" cy="369332"/>
          </a:xfrm>
          <a:prstGeom prst="rect">
            <a:avLst/>
          </a:prstGeom>
          <a:noFill/>
        </p:spPr>
        <p:txBody>
          <a:bodyPr wrap="square" rtlCol="0">
            <a:spAutoFit/>
          </a:bodyPr>
          <a:lstStyle/>
          <a:p>
            <a:r>
              <a:rPr lang="nl-NL" dirty="0">
                <a:solidFill>
                  <a:schemeClr val="bg1"/>
                </a:solidFill>
              </a:rPr>
              <a:t>-5</a:t>
            </a:r>
          </a:p>
        </p:txBody>
      </p:sp>
      <p:sp>
        <p:nvSpPr>
          <p:cNvPr id="42" name="TextBox 41"/>
          <p:cNvSpPr txBox="1"/>
          <p:nvPr/>
        </p:nvSpPr>
        <p:spPr>
          <a:xfrm>
            <a:off x="5156210" y="2260745"/>
            <a:ext cx="409086" cy="369332"/>
          </a:xfrm>
          <a:prstGeom prst="rect">
            <a:avLst/>
          </a:prstGeom>
          <a:noFill/>
        </p:spPr>
        <p:txBody>
          <a:bodyPr wrap="none" rtlCol="0">
            <a:spAutoFit/>
          </a:bodyPr>
          <a:lstStyle/>
          <a:p>
            <a:r>
              <a:rPr lang="nl-NL" dirty="0">
                <a:solidFill>
                  <a:schemeClr val="accent2">
                    <a:lumMod val="75000"/>
                  </a:schemeClr>
                </a:solidFill>
              </a:rPr>
              <a:t>½</a:t>
            </a:r>
          </a:p>
        </p:txBody>
      </p:sp>
      <p:sp>
        <p:nvSpPr>
          <p:cNvPr id="43" name="TextBox 42"/>
          <p:cNvSpPr txBox="1"/>
          <p:nvPr/>
        </p:nvSpPr>
        <p:spPr>
          <a:xfrm>
            <a:off x="5134098" y="4235484"/>
            <a:ext cx="324128" cy="369332"/>
          </a:xfrm>
          <a:prstGeom prst="rect">
            <a:avLst/>
          </a:prstGeom>
          <a:noFill/>
        </p:spPr>
        <p:txBody>
          <a:bodyPr wrap="none" rtlCol="0">
            <a:spAutoFit/>
          </a:bodyPr>
          <a:lstStyle/>
          <a:p>
            <a:r>
              <a:rPr lang="nl-NL" dirty="0">
                <a:solidFill>
                  <a:schemeClr val="accent2">
                    <a:lumMod val="75000"/>
                  </a:schemeClr>
                </a:solidFill>
              </a:rPr>
              <a:t>1</a:t>
            </a:r>
          </a:p>
        </p:txBody>
      </p:sp>
      <p:sp>
        <p:nvSpPr>
          <p:cNvPr id="44" name="TextBox 43"/>
          <p:cNvSpPr txBox="1"/>
          <p:nvPr/>
        </p:nvSpPr>
        <p:spPr>
          <a:xfrm>
            <a:off x="4920447" y="3077514"/>
            <a:ext cx="324128" cy="369332"/>
          </a:xfrm>
          <a:prstGeom prst="rect">
            <a:avLst/>
          </a:prstGeom>
          <a:noFill/>
        </p:spPr>
        <p:txBody>
          <a:bodyPr wrap="none" rtlCol="0">
            <a:spAutoFit/>
          </a:bodyPr>
          <a:lstStyle/>
          <a:p>
            <a:r>
              <a:rPr lang="nl-NL" dirty="0">
                <a:solidFill>
                  <a:schemeClr val="accent2">
                    <a:lumMod val="75000"/>
                  </a:schemeClr>
                </a:solidFill>
              </a:rPr>
              <a:t>1</a:t>
            </a:r>
          </a:p>
        </p:txBody>
      </p:sp>
      <p:sp>
        <p:nvSpPr>
          <p:cNvPr id="4" name="Rectangle 3">
            <a:extLst>
              <a:ext uri="{FF2B5EF4-FFF2-40B4-BE49-F238E27FC236}">
                <a16:creationId xmlns:a16="http://schemas.microsoft.com/office/drawing/2014/main" id="{AC390239-9604-BF2B-E6DC-837E1E4FF331}"/>
              </a:ext>
            </a:extLst>
          </p:cNvPr>
          <p:cNvSpPr/>
          <p:nvPr/>
        </p:nvSpPr>
        <p:spPr>
          <a:xfrm>
            <a:off x="7964080" y="1713860"/>
            <a:ext cx="1188806" cy="3173937"/>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Rectangle 7">
            <a:extLst>
              <a:ext uri="{FF2B5EF4-FFF2-40B4-BE49-F238E27FC236}">
                <a16:creationId xmlns:a16="http://schemas.microsoft.com/office/drawing/2014/main" id="{E20ABF72-90ED-F55B-131D-8C99A0F30720}"/>
              </a:ext>
            </a:extLst>
          </p:cNvPr>
          <p:cNvSpPr/>
          <p:nvPr/>
        </p:nvSpPr>
        <p:spPr>
          <a:xfrm>
            <a:off x="9378554" y="1840527"/>
            <a:ext cx="1797445" cy="3132165"/>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216A474E-5922-C734-4978-8CCC3F8CE33E}"/>
              </a:ext>
            </a:extLst>
          </p:cNvPr>
          <p:cNvSpPr/>
          <p:nvPr/>
        </p:nvSpPr>
        <p:spPr>
          <a:xfrm>
            <a:off x="8823097" y="2181776"/>
            <a:ext cx="483066" cy="483066"/>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Rectangle 16">
            <a:extLst>
              <a:ext uri="{FF2B5EF4-FFF2-40B4-BE49-F238E27FC236}">
                <a16:creationId xmlns:a16="http://schemas.microsoft.com/office/drawing/2014/main" id="{1E8ABDFC-2349-B807-F1BC-ED81D8FF3954}"/>
              </a:ext>
            </a:extLst>
          </p:cNvPr>
          <p:cNvSpPr/>
          <p:nvPr/>
        </p:nvSpPr>
        <p:spPr>
          <a:xfrm>
            <a:off x="9182101" y="2732015"/>
            <a:ext cx="196453" cy="2240678"/>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aphicFrame>
        <p:nvGraphicFramePr>
          <p:cNvPr id="18" name="Chart 17">
            <a:extLst>
              <a:ext uri="{FF2B5EF4-FFF2-40B4-BE49-F238E27FC236}">
                <a16:creationId xmlns:a16="http://schemas.microsoft.com/office/drawing/2014/main" id="{C1B62CF9-47E5-5440-2C5C-67C009133F77}"/>
              </a:ext>
            </a:extLst>
          </p:cNvPr>
          <p:cNvGraphicFramePr>
            <a:graphicFrameLocks/>
          </p:cNvGraphicFramePr>
          <p:nvPr/>
        </p:nvGraphicFramePr>
        <p:xfrm>
          <a:off x="7458263" y="1636128"/>
          <a:ext cx="3895537" cy="405829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8661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Neural</a:t>
            </a:r>
            <a:r>
              <a:rPr lang="nl-NL" dirty="0"/>
              <a:t> Networks (forward)</a:t>
            </a:r>
          </a:p>
        </p:txBody>
      </p:sp>
      <p:cxnSp>
        <p:nvCxnSpPr>
          <p:cNvPr id="7" name="Rechte verbindingslijn 45">
            <a:extLst>
              <a:ext uri="{FF2B5EF4-FFF2-40B4-BE49-F238E27FC236}">
                <a16:creationId xmlns:a16="http://schemas.microsoft.com/office/drawing/2014/main" id="{4352DFF9-9392-406C-9DB1-5783FFABE83B}"/>
              </a:ext>
            </a:extLst>
          </p:cNvPr>
          <p:cNvCxnSpPr>
            <a:stCxn id="86" idx="6"/>
            <a:endCxn id="94" idx="2"/>
          </p:cNvCxnSpPr>
          <p:nvPr/>
        </p:nvCxnSpPr>
        <p:spPr>
          <a:xfrm>
            <a:off x="2508334" y="4123709"/>
            <a:ext cx="1469636" cy="695726"/>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2" name="Rechte verbindingslijn 55">
            <a:extLst>
              <a:ext uri="{FF2B5EF4-FFF2-40B4-BE49-F238E27FC236}">
                <a16:creationId xmlns:a16="http://schemas.microsoft.com/office/drawing/2014/main" id="{C55020FB-C924-4B40-A2AD-DE3F4B200BBA}"/>
              </a:ext>
            </a:extLst>
          </p:cNvPr>
          <p:cNvCxnSpPr>
            <a:stCxn id="85" idx="6"/>
            <a:endCxn id="93" idx="2"/>
          </p:cNvCxnSpPr>
          <p:nvPr/>
        </p:nvCxnSpPr>
        <p:spPr>
          <a:xfrm>
            <a:off x="2508334" y="2732258"/>
            <a:ext cx="1469636" cy="695726"/>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3" name="Rechte verbindingslijn 57">
            <a:extLst>
              <a:ext uri="{FF2B5EF4-FFF2-40B4-BE49-F238E27FC236}">
                <a16:creationId xmlns:a16="http://schemas.microsoft.com/office/drawing/2014/main" id="{FDA4DA89-DEB8-4D83-80B6-DDE4D17BD722}"/>
              </a:ext>
            </a:extLst>
          </p:cNvPr>
          <p:cNvCxnSpPr>
            <a:stCxn id="85" idx="6"/>
            <a:endCxn id="92" idx="2"/>
          </p:cNvCxnSpPr>
          <p:nvPr/>
        </p:nvCxnSpPr>
        <p:spPr>
          <a:xfrm flipV="1">
            <a:off x="2508334" y="2036533"/>
            <a:ext cx="1469636" cy="695725"/>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4" name="Rechte verbindingslijn 59">
            <a:extLst>
              <a:ext uri="{FF2B5EF4-FFF2-40B4-BE49-F238E27FC236}">
                <a16:creationId xmlns:a16="http://schemas.microsoft.com/office/drawing/2014/main" id="{84564E01-34B5-4501-B39F-3E2ED71416FD}"/>
              </a:ext>
            </a:extLst>
          </p:cNvPr>
          <p:cNvCxnSpPr>
            <a:stCxn id="86" idx="6"/>
            <a:endCxn id="92" idx="2"/>
          </p:cNvCxnSpPr>
          <p:nvPr/>
        </p:nvCxnSpPr>
        <p:spPr>
          <a:xfrm flipV="1">
            <a:off x="2508334" y="2036533"/>
            <a:ext cx="1469636" cy="2087176"/>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5" name="Rechte verbindingslijn 61">
            <a:extLst>
              <a:ext uri="{FF2B5EF4-FFF2-40B4-BE49-F238E27FC236}">
                <a16:creationId xmlns:a16="http://schemas.microsoft.com/office/drawing/2014/main" id="{F2B4B6D4-3C9D-4673-9B96-160A461AF439}"/>
              </a:ext>
            </a:extLst>
          </p:cNvPr>
          <p:cNvCxnSpPr>
            <a:stCxn id="86" idx="6"/>
            <a:endCxn id="93" idx="2"/>
          </p:cNvCxnSpPr>
          <p:nvPr/>
        </p:nvCxnSpPr>
        <p:spPr>
          <a:xfrm flipV="1">
            <a:off x="2508334" y="3427984"/>
            <a:ext cx="1469636" cy="695725"/>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6" name="Rechte verbindingslijn 63">
            <a:extLst>
              <a:ext uri="{FF2B5EF4-FFF2-40B4-BE49-F238E27FC236}">
                <a16:creationId xmlns:a16="http://schemas.microsoft.com/office/drawing/2014/main" id="{E3D8A9EF-1119-4F92-B8E3-662B30821610}"/>
              </a:ext>
            </a:extLst>
          </p:cNvPr>
          <p:cNvCxnSpPr>
            <a:stCxn id="85" idx="6"/>
            <a:endCxn id="94" idx="2"/>
          </p:cNvCxnSpPr>
          <p:nvPr/>
        </p:nvCxnSpPr>
        <p:spPr>
          <a:xfrm>
            <a:off x="2508334" y="2732258"/>
            <a:ext cx="1469636" cy="2087177"/>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37" name="Rechte verbindingslijn 115">
            <a:extLst>
              <a:ext uri="{FF2B5EF4-FFF2-40B4-BE49-F238E27FC236}">
                <a16:creationId xmlns:a16="http://schemas.microsoft.com/office/drawing/2014/main" id="{5F5F15F1-6D63-465B-9745-9FF3F994663F}"/>
              </a:ext>
            </a:extLst>
          </p:cNvPr>
          <p:cNvCxnSpPr>
            <a:stCxn id="94" idx="6"/>
            <a:endCxn id="40" idx="2"/>
          </p:cNvCxnSpPr>
          <p:nvPr/>
        </p:nvCxnSpPr>
        <p:spPr>
          <a:xfrm flipV="1">
            <a:off x="4453526" y="3427496"/>
            <a:ext cx="1469636" cy="1391939"/>
          </a:xfrm>
          <a:prstGeom prst="line">
            <a:avLst/>
          </a:prstGeom>
        </p:spPr>
        <p:style>
          <a:lnRef idx="2">
            <a:schemeClr val="accent2">
              <a:shade val="50000"/>
            </a:schemeClr>
          </a:lnRef>
          <a:fillRef idx="1">
            <a:schemeClr val="accent2"/>
          </a:fillRef>
          <a:effectRef idx="0">
            <a:schemeClr val="accent2"/>
          </a:effectRef>
          <a:fontRef idx="minor">
            <a:schemeClr val="lt1"/>
          </a:fontRef>
        </p:style>
      </p:cxnSp>
      <p:cxnSp>
        <p:nvCxnSpPr>
          <p:cNvPr id="38" name="Rechte verbindingslijn 119">
            <a:extLst>
              <a:ext uri="{FF2B5EF4-FFF2-40B4-BE49-F238E27FC236}">
                <a16:creationId xmlns:a16="http://schemas.microsoft.com/office/drawing/2014/main" id="{B767B39E-757C-4521-BE25-F006EE2B7ED2}"/>
              </a:ext>
            </a:extLst>
          </p:cNvPr>
          <p:cNvCxnSpPr>
            <a:stCxn id="93" idx="6"/>
            <a:endCxn id="40" idx="2"/>
          </p:cNvCxnSpPr>
          <p:nvPr/>
        </p:nvCxnSpPr>
        <p:spPr>
          <a:xfrm flipV="1">
            <a:off x="4453526" y="3427496"/>
            <a:ext cx="1469636" cy="488"/>
          </a:xfrm>
          <a:prstGeom prst="line">
            <a:avLst/>
          </a:prstGeom>
        </p:spPr>
        <p:style>
          <a:lnRef idx="2">
            <a:schemeClr val="accent2">
              <a:shade val="50000"/>
            </a:schemeClr>
          </a:lnRef>
          <a:fillRef idx="1">
            <a:schemeClr val="accent2"/>
          </a:fillRef>
          <a:effectRef idx="0">
            <a:schemeClr val="accent2"/>
          </a:effectRef>
          <a:fontRef idx="minor">
            <a:schemeClr val="lt1"/>
          </a:fontRef>
        </p:style>
      </p:cxnSp>
      <p:cxnSp>
        <p:nvCxnSpPr>
          <p:cNvPr id="39" name="Rechte verbindingslijn 129">
            <a:extLst>
              <a:ext uri="{FF2B5EF4-FFF2-40B4-BE49-F238E27FC236}">
                <a16:creationId xmlns:a16="http://schemas.microsoft.com/office/drawing/2014/main" id="{DB4F144A-8DDD-41F8-BDC9-7C6159E9DE04}"/>
              </a:ext>
            </a:extLst>
          </p:cNvPr>
          <p:cNvCxnSpPr>
            <a:stCxn id="92" idx="6"/>
            <a:endCxn id="40" idx="2"/>
          </p:cNvCxnSpPr>
          <p:nvPr/>
        </p:nvCxnSpPr>
        <p:spPr>
          <a:xfrm>
            <a:off x="4453526" y="2036533"/>
            <a:ext cx="1469636" cy="1390963"/>
          </a:xfrm>
          <a:prstGeom prst="line">
            <a:avLst/>
          </a:prstGeom>
        </p:spPr>
        <p:style>
          <a:lnRef idx="2">
            <a:schemeClr val="accent2">
              <a:shade val="50000"/>
            </a:schemeClr>
          </a:lnRef>
          <a:fillRef idx="1">
            <a:schemeClr val="accent2"/>
          </a:fillRef>
          <a:effectRef idx="0">
            <a:schemeClr val="accent2"/>
          </a:effectRef>
          <a:fontRef idx="minor">
            <a:schemeClr val="lt1"/>
          </a:fontRef>
        </p:style>
      </p:cxnSp>
      <p:sp>
        <p:nvSpPr>
          <p:cNvPr id="40" name="Ovaal 11">
            <a:extLst>
              <a:ext uri="{FF2B5EF4-FFF2-40B4-BE49-F238E27FC236}">
                <a16:creationId xmlns:a16="http://schemas.microsoft.com/office/drawing/2014/main" id="{E7AE4F49-7BD8-49CA-BEEB-537DC4069292}"/>
              </a:ext>
            </a:extLst>
          </p:cNvPr>
          <p:cNvSpPr/>
          <p:nvPr/>
        </p:nvSpPr>
        <p:spPr>
          <a:xfrm>
            <a:off x="5923162" y="3189718"/>
            <a:ext cx="475556" cy="475556"/>
          </a:xfrm>
          <a:prstGeom prst="ellipse">
            <a:avLst/>
          </a:prstGeom>
          <a:ln w="285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92" name="Ovaal 15">
            <a:extLst>
              <a:ext uri="{FF2B5EF4-FFF2-40B4-BE49-F238E27FC236}">
                <a16:creationId xmlns:a16="http://schemas.microsoft.com/office/drawing/2014/main" id="{FE7C6DD7-6EC7-4830-B7A6-6A56242AA15C}"/>
              </a:ext>
            </a:extLst>
          </p:cNvPr>
          <p:cNvSpPr/>
          <p:nvPr/>
        </p:nvSpPr>
        <p:spPr>
          <a:xfrm>
            <a:off x="3977970" y="1798755"/>
            <a:ext cx="475556" cy="475556"/>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0</a:t>
            </a:r>
          </a:p>
        </p:txBody>
      </p:sp>
      <p:sp>
        <p:nvSpPr>
          <p:cNvPr id="93" name="Ovaal 16">
            <a:extLst>
              <a:ext uri="{FF2B5EF4-FFF2-40B4-BE49-F238E27FC236}">
                <a16:creationId xmlns:a16="http://schemas.microsoft.com/office/drawing/2014/main" id="{C2AB1D4D-7C0B-4EB4-9BC7-26AD207F4860}"/>
              </a:ext>
            </a:extLst>
          </p:cNvPr>
          <p:cNvSpPr/>
          <p:nvPr/>
        </p:nvSpPr>
        <p:spPr>
          <a:xfrm>
            <a:off x="3977970" y="3190206"/>
            <a:ext cx="475556" cy="475556"/>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5</a:t>
            </a:r>
          </a:p>
        </p:txBody>
      </p:sp>
      <p:sp>
        <p:nvSpPr>
          <p:cNvPr id="94" name="Ovaal 17">
            <a:extLst>
              <a:ext uri="{FF2B5EF4-FFF2-40B4-BE49-F238E27FC236}">
                <a16:creationId xmlns:a16="http://schemas.microsoft.com/office/drawing/2014/main" id="{BCCEA331-C09B-4E5E-AABB-2375C1904818}"/>
              </a:ext>
            </a:extLst>
          </p:cNvPr>
          <p:cNvSpPr/>
          <p:nvPr/>
        </p:nvSpPr>
        <p:spPr>
          <a:xfrm>
            <a:off x="3977970" y="4581657"/>
            <a:ext cx="475556" cy="475556"/>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5" name="Ovaal 36">
            <a:extLst>
              <a:ext uri="{FF2B5EF4-FFF2-40B4-BE49-F238E27FC236}">
                <a16:creationId xmlns:a16="http://schemas.microsoft.com/office/drawing/2014/main" id="{BE9BCE43-29EA-4242-B305-F9B38B5CEB1D}"/>
              </a:ext>
            </a:extLst>
          </p:cNvPr>
          <p:cNvSpPr/>
          <p:nvPr/>
        </p:nvSpPr>
        <p:spPr>
          <a:xfrm>
            <a:off x="2032778" y="2494480"/>
            <a:ext cx="475556" cy="475556"/>
          </a:xfrm>
          <a:prstGeom prst="ellipse">
            <a:avLst/>
          </a:prstGeom>
          <a:ln w="2857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b="1" dirty="0"/>
              <a:t>2</a:t>
            </a:r>
          </a:p>
        </p:txBody>
      </p:sp>
      <p:sp>
        <p:nvSpPr>
          <p:cNvPr id="86" name="Ovaal 37">
            <a:extLst>
              <a:ext uri="{FF2B5EF4-FFF2-40B4-BE49-F238E27FC236}">
                <a16:creationId xmlns:a16="http://schemas.microsoft.com/office/drawing/2014/main" id="{3D9DD632-9AB5-4042-A3B6-C1D8CF5003B4}"/>
              </a:ext>
            </a:extLst>
          </p:cNvPr>
          <p:cNvSpPr/>
          <p:nvPr/>
        </p:nvSpPr>
        <p:spPr>
          <a:xfrm>
            <a:off x="2032778" y="3885931"/>
            <a:ext cx="475556" cy="475556"/>
          </a:xfrm>
          <a:prstGeom prst="ellipse">
            <a:avLst/>
          </a:prstGeom>
          <a:ln w="2857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b="1" dirty="0"/>
              <a:t>4</a:t>
            </a:r>
          </a:p>
        </p:txBody>
      </p:sp>
      <p:sp>
        <p:nvSpPr>
          <p:cNvPr id="95" name="TextBox 94"/>
          <p:cNvSpPr txBox="1"/>
          <p:nvPr/>
        </p:nvSpPr>
        <p:spPr>
          <a:xfrm>
            <a:off x="1886476" y="5826981"/>
            <a:ext cx="768159" cy="646331"/>
          </a:xfrm>
          <a:prstGeom prst="rect">
            <a:avLst/>
          </a:prstGeom>
          <a:noFill/>
        </p:spPr>
        <p:txBody>
          <a:bodyPr wrap="none" rtlCol="0">
            <a:spAutoFit/>
          </a:bodyPr>
          <a:lstStyle/>
          <a:p>
            <a:pPr algn="ctr"/>
            <a:r>
              <a:rPr lang="nl-NL" dirty="0"/>
              <a:t>Input</a:t>
            </a:r>
          </a:p>
          <a:p>
            <a:r>
              <a:rPr lang="nl-NL" dirty="0" err="1"/>
              <a:t>layer</a:t>
            </a:r>
            <a:endParaRPr lang="nl-NL" dirty="0"/>
          </a:p>
        </p:txBody>
      </p:sp>
      <p:sp>
        <p:nvSpPr>
          <p:cNvPr id="96" name="TextBox 95"/>
          <p:cNvSpPr txBox="1"/>
          <p:nvPr/>
        </p:nvSpPr>
        <p:spPr>
          <a:xfrm>
            <a:off x="3748312" y="5826981"/>
            <a:ext cx="934871" cy="646331"/>
          </a:xfrm>
          <a:prstGeom prst="rect">
            <a:avLst/>
          </a:prstGeom>
          <a:noFill/>
        </p:spPr>
        <p:txBody>
          <a:bodyPr wrap="none" rtlCol="0">
            <a:spAutoFit/>
          </a:bodyPr>
          <a:lstStyle/>
          <a:p>
            <a:pPr algn="ctr"/>
            <a:r>
              <a:rPr lang="nl-NL" dirty="0" err="1"/>
              <a:t>Hidden</a:t>
            </a:r>
            <a:endParaRPr lang="nl-NL" dirty="0"/>
          </a:p>
          <a:p>
            <a:pPr algn="ctr"/>
            <a:r>
              <a:rPr lang="nl-NL" dirty="0" err="1"/>
              <a:t>layer</a:t>
            </a:r>
            <a:endParaRPr lang="nl-NL" dirty="0"/>
          </a:p>
        </p:txBody>
      </p:sp>
      <p:sp>
        <p:nvSpPr>
          <p:cNvPr id="97" name="TextBox 96"/>
          <p:cNvSpPr txBox="1"/>
          <p:nvPr/>
        </p:nvSpPr>
        <p:spPr>
          <a:xfrm>
            <a:off x="5706328" y="5826980"/>
            <a:ext cx="909223" cy="646331"/>
          </a:xfrm>
          <a:prstGeom prst="rect">
            <a:avLst/>
          </a:prstGeom>
          <a:noFill/>
        </p:spPr>
        <p:txBody>
          <a:bodyPr wrap="none" rtlCol="0">
            <a:spAutoFit/>
          </a:bodyPr>
          <a:lstStyle/>
          <a:p>
            <a:pPr algn="ctr"/>
            <a:r>
              <a:rPr lang="nl-NL" dirty="0"/>
              <a:t>Output</a:t>
            </a:r>
          </a:p>
          <a:p>
            <a:pPr algn="ctr"/>
            <a:r>
              <a:rPr lang="nl-NL" dirty="0" err="1"/>
              <a:t>layer</a:t>
            </a:r>
            <a:endParaRPr lang="nl-NL" dirty="0"/>
          </a:p>
        </p:txBody>
      </p:sp>
      <p:sp>
        <p:nvSpPr>
          <p:cNvPr id="3" name="TextBox 2"/>
          <p:cNvSpPr txBox="1"/>
          <p:nvPr/>
        </p:nvSpPr>
        <p:spPr>
          <a:xfrm>
            <a:off x="1103164" y="2547348"/>
            <a:ext cx="324128" cy="369332"/>
          </a:xfrm>
          <a:prstGeom prst="rect">
            <a:avLst/>
          </a:prstGeom>
          <a:noFill/>
        </p:spPr>
        <p:txBody>
          <a:bodyPr wrap="none" rtlCol="0">
            <a:spAutoFit/>
          </a:bodyPr>
          <a:lstStyle/>
          <a:p>
            <a:r>
              <a:rPr lang="nl-NL" dirty="0"/>
              <a:t>2</a:t>
            </a:r>
          </a:p>
        </p:txBody>
      </p:sp>
      <p:sp>
        <p:nvSpPr>
          <p:cNvPr id="23" name="TextBox 22"/>
          <p:cNvSpPr txBox="1"/>
          <p:nvPr/>
        </p:nvSpPr>
        <p:spPr>
          <a:xfrm>
            <a:off x="1103164" y="3938799"/>
            <a:ext cx="324128" cy="369332"/>
          </a:xfrm>
          <a:prstGeom prst="rect">
            <a:avLst/>
          </a:prstGeom>
          <a:noFill/>
        </p:spPr>
        <p:txBody>
          <a:bodyPr wrap="none" rtlCol="0">
            <a:spAutoFit/>
          </a:bodyPr>
          <a:lstStyle/>
          <a:p>
            <a:r>
              <a:rPr lang="nl-NL" dirty="0"/>
              <a:t>4</a:t>
            </a:r>
          </a:p>
        </p:txBody>
      </p:sp>
      <p:cxnSp>
        <p:nvCxnSpPr>
          <p:cNvPr id="5" name="Straight Arrow Connector 4"/>
          <p:cNvCxnSpPr/>
          <p:nvPr/>
        </p:nvCxnSpPr>
        <p:spPr>
          <a:xfrm>
            <a:off x="1546860" y="4123465"/>
            <a:ext cx="33961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1546860" y="2732014"/>
            <a:ext cx="33961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7993295" y="1798755"/>
            <a:ext cx="1188806" cy="3173937"/>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Rectangle 30"/>
          <p:cNvSpPr/>
          <p:nvPr/>
        </p:nvSpPr>
        <p:spPr>
          <a:xfrm>
            <a:off x="9378554" y="1840527"/>
            <a:ext cx="1797445" cy="3132165"/>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Rectangle 31"/>
          <p:cNvSpPr/>
          <p:nvPr/>
        </p:nvSpPr>
        <p:spPr>
          <a:xfrm>
            <a:off x="9182101" y="2732015"/>
            <a:ext cx="196453" cy="2240678"/>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TextBox 29"/>
          <p:cNvSpPr txBox="1"/>
          <p:nvPr/>
        </p:nvSpPr>
        <p:spPr>
          <a:xfrm>
            <a:off x="3048365" y="2053977"/>
            <a:ext cx="324128" cy="369332"/>
          </a:xfrm>
          <a:prstGeom prst="rect">
            <a:avLst/>
          </a:prstGeom>
          <a:noFill/>
        </p:spPr>
        <p:txBody>
          <a:bodyPr wrap="none" rtlCol="0">
            <a:spAutoFit/>
          </a:bodyPr>
          <a:lstStyle/>
          <a:p>
            <a:r>
              <a:rPr lang="nl-NL" dirty="0">
                <a:solidFill>
                  <a:schemeClr val="accent4">
                    <a:lumMod val="75000"/>
                  </a:schemeClr>
                </a:solidFill>
              </a:rPr>
              <a:t>2</a:t>
            </a:r>
          </a:p>
        </p:txBody>
      </p:sp>
      <p:sp>
        <p:nvSpPr>
          <p:cNvPr id="33" name="TextBox 32"/>
          <p:cNvSpPr txBox="1"/>
          <p:nvPr/>
        </p:nvSpPr>
        <p:spPr>
          <a:xfrm>
            <a:off x="3588369" y="2404920"/>
            <a:ext cx="405880" cy="369332"/>
          </a:xfrm>
          <a:prstGeom prst="rect">
            <a:avLst/>
          </a:prstGeom>
          <a:noFill/>
        </p:spPr>
        <p:txBody>
          <a:bodyPr wrap="none" rtlCol="0">
            <a:spAutoFit/>
          </a:bodyPr>
          <a:lstStyle/>
          <a:p>
            <a:r>
              <a:rPr lang="nl-NL" dirty="0">
                <a:solidFill>
                  <a:schemeClr val="accent4">
                    <a:lumMod val="75000"/>
                  </a:schemeClr>
                </a:solidFill>
              </a:rPr>
              <a:t>-1</a:t>
            </a:r>
          </a:p>
        </p:txBody>
      </p:sp>
      <p:sp>
        <p:nvSpPr>
          <p:cNvPr id="34" name="TextBox 33"/>
          <p:cNvSpPr txBox="1"/>
          <p:nvPr/>
        </p:nvSpPr>
        <p:spPr>
          <a:xfrm>
            <a:off x="3467555" y="2931497"/>
            <a:ext cx="409086" cy="369332"/>
          </a:xfrm>
          <a:prstGeom prst="rect">
            <a:avLst/>
          </a:prstGeom>
          <a:noFill/>
        </p:spPr>
        <p:txBody>
          <a:bodyPr wrap="none" rtlCol="0">
            <a:spAutoFit/>
          </a:bodyPr>
          <a:lstStyle/>
          <a:p>
            <a:r>
              <a:rPr lang="nl-NL" dirty="0">
                <a:solidFill>
                  <a:schemeClr val="accent4">
                    <a:lumMod val="75000"/>
                  </a:schemeClr>
                </a:solidFill>
              </a:rPr>
              <a:t>½</a:t>
            </a:r>
          </a:p>
        </p:txBody>
      </p:sp>
      <p:sp>
        <p:nvSpPr>
          <p:cNvPr id="35" name="TextBox 34"/>
          <p:cNvSpPr txBox="1"/>
          <p:nvPr/>
        </p:nvSpPr>
        <p:spPr>
          <a:xfrm>
            <a:off x="3539412" y="4050818"/>
            <a:ext cx="405880" cy="369332"/>
          </a:xfrm>
          <a:prstGeom prst="rect">
            <a:avLst/>
          </a:prstGeom>
          <a:noFill/>
        </p:spPr>
        <p:txBody>
          <a:bodyPr wrap="none" rtlCol="0">
            <a:spAutoFit/>
          </a:bodyPr>
          <a:lstStyle/>
          <a:p>
            <a:r>
              <a:rPr lang="nl-NL" dirty="0">
                <a:solidFill>
                  <a:schemeClr val="accent4">
                    <a:lumMod val="75000"/>
                  </a:schemeClr>
                </a:solidFill>
              </a:rPr>
              <a:t>-2</a:t>
            </a:r>
          </a:p>
        </p:txBody>
      </p:sp>
      <p:sp>
        <p:nvSpPr>
          <p:cNvPr id="36" name="TextBox 35"/>
          <p:cNvSpPr txBox="1"/>
          <p:nvPr/>
        </p:nvSpPr>
        <p:spPr>
          <a:xfrm>
            <a:off x="2966613" y="4496097"/>
            <a:ext cx="559769" cy="369332"/>
          </a:xfrm>
          <a:prstGeom prst="rect">
            <a:avLst/>
          </a:prstGeom>
          <a:noFill/>
        </p:spPr>
        <p:txBody>
          <a:bodyPr wrap="none" rtlCol="0">
            <a:spAutoFit/>
          </a:bodyPr>
          <a:lstStyle/>
          <a:p>
            <a:r>
              <a:rPr lang="nl-NL" dirty="0">
                <a:solidFill>
                  <a:schemeClr val="accent4">
                    <a:lumMod val="75000"/>
                  </a:schemeClr>
                </a:solidFill>
              </a:rPr>
              <a:t>-¼ </a:t>
            </a:r>
          </a:p>
        </p:txBody>
      </p:sp>
      <p:sp>
        <p:nvSpPr>
          <p:cNvPr id="41" name="TextBox 40"/>
          <p:cNvSpPr txBox="1"/>
          <p:nvPr/>
        </p:nvSpPr>
        <p:spPr>
          <a:xfrm>
            <a:off x="3517917" y="3584869"/>
            <a:ext cx="324128" cy="369332"/>
          </a:xfrm>
          <a:prstGeom prst="rect">
            <a:avLst/>
          </a:prstGeom>
          <a:noFill/>
        </p:spPr>
        <p:txBody>
          <a:bodyPr wrap="none" rtlCol="0">
            <a:spAutoFit/>
          </a:bodyPr>
          <a:lstStyle/>
          <a:p>
            <a:r>
              <a:rPr lang="nl-NL" dirty="0">
                <a:solidFill>
                  <a:schemeClr val="accent4">
                    <a:lumMod val="75000"/>
                  </a:schemeClr>
                </a:solidFill>
              </a:rPr>
              <a:t>1</a:t>
            </a:r>
          </a:p>
        </p:txBody>
      </p:sp>
      <p:sp>
        <p:nvSpPr>
          <p:cNvPr id="6" name="TextBox 5"/>
          <p:cNvSpPr txBox="1"/>
          <p:nvPr/>
        </p:nvSpPr>
        <p:spPr>
          <a:xfrm>
            <a:off x="4014370" y="4650321"/>
            <a:ext cx="640934" cy="369332"/>
          </a:xfrm>
          <a:prstGeom prst="rect">
            <a:avLst/>
          </a:prstGeom>
          <a:noFill/>
        </p:spPr>
        <p:txBody>
          <a:bodyPr wrap="square" rtlCol="0">
            <a:spAutoFit/>
          </a:bodyPr>
          <a:lstStyle/>
          <a:p>
            <a:r>
              <a:rPr lang="nl-NL" dirty="0">
                <a:solidFill>
                  <a:schemeClr val="bg1"/>
                </a:solidFill>
              </a:rPr>
              <a:t>-5</a:t>
            </a:r>
          </a:p>
        </p:txBody>
      </p:sp>
      <p:sp>
        <p:nvSpPr>
          <p:cNvPr id="42" name="TextBox 41"/>
          <p:cNvSpPr txBox="1"/>
          <p:nvPr/>
        </p:nvSpPr>
        <p:spPr>
          <a:xfrm>
            <a:off x="5156210" y="2260745"/>
            <a:ext cx="409086" cy="369332"/>
          </a:xfrm>
          <a:prstGeom prst="rect">
            <a:avLst/>
          </a:prstGeom>
          <a:noFill/>
        </p:spPr>
        <p:txBody>
          <a:bodyPr wrap="none" rtlCol="0">
            <a:spAutoFit/>
          </a:bodyPr>
          <a:lstStyle/>
          <a:p>
            <a:r>
              <a:rPr lang="nl-NL" dirty="0">
                <a:solidFill>
                  <a:schemeClr val="accent2">
                    <a:lumMod val="75000"/>
                  </a:schemeClr>
                </a:solidFill>
              </a:rPr>
              <a:t>½</a:t>
            </a:r>
          </a:p>
        </p:txBody>
      </p:sp>
      <p:sp>
        <p:nvSpPr>
          <p:cNvPr id="43" name="TextBox 42"/>
          <p:cNvSpPr txBox="1"/>
          <p:nvPr/>
        </p:nvSpPr>
        <p:spPr>
          <a:xfrm>
            <a:off x="5134098" y="4235484"/>
            <a:ext cx="324128" cy="369332"/>
          </a:xfrm>
          <a:prstGeom prst="rect">
            <a:avLst/>
          </a:prstGeom>
          <a:noFill/>
        </p:spPr>
        <p:txBody>
          <a:bodyPr wrap="none" rtlCol="0">
            <a:spAutoFit/>
          </a:bodyPr>
          <a:lstStyle/>
          <a:p>
            <a:r>
              <a:rPr lang="nl-NL" dirty="0">
                <a:solidFill>
                  <a:schemeClr val="accent2">
                    <a:lumMod val="75000"/>
                  </a:schemeClr>
                </a:solidFill>
              </a:rPr>
              <a:t>1</a:t>
            </a:r>
          </a:p>
        </p:txBody>
      </p:sp>
      <p:sp>
        <p:nvSpPr>
          <p:cNvPr id="44" name="TextBox 43"/>
          <p:cNvSpPr txBox="1"/>
          <p:nvPr/>
        </p:nvSpPr>
        <p:spPr>
          <a:xfrm>
            <a:off x="4920447" y="3077514"/>
            <a:ext cx="324128" cy="369332"/>
          </a:xfrm>
          <a:prstGeom prst="rect">
            <a:avLst/>
          </a:prstGeom>
          <a:noFill/>
        </p:spPr>
        <p:txBody>
          <a:bodyPr wrap="none" rtlCol="0">
            <a:spAutoFit/>
          </a:bodyPr>
          <a:lstStyle/>
          <a:p>
            <a:r>
              <a:rPr lang="nl-NL" dirty="0">
                <a:solidFill>
                  <a:schemeClr val="accent2">
                    <a:lumMod val="75000"/>
                  </a:schemeClr>
                </a:solidFill>
              </a:rPr>
              <a:t>1</a:t>
            </a:r>
          </a:p>
        </p:txBody>
      </p:sp>
      <p:sp>
        <p:nvSpPr>
          <p:cNvPr id="45" name="TextBox 44"/>
          <p:cNvSpPr txBox="1"/>
          <p:nvPr/>
        </p:nvSpPr>
        <p:spPr>
          <a:xfrm>
            <a:off x="6004070" y="3262180"/>
            <a:ext cx="640934" cy="369332"/>
          </a:xfrm>
          <a:prstGeom prst="rect">
            <a:avLst/>
          </a:prstGeom>
          <a:noFill/>
        </p:spPr>
        <p:txBody>
          <a:bodyPr wrap="square" rtlCol="0">
            <a:spAutoFit/>
          </a:bodyPr>
          <a:lstStyle/>
          <a:p>
            <a:r>
              <a:rPr lang="nl-NL" dirty="0">
                <a:solidFill>
                  <a:schemeClr val="bg1"/>
                </a:solidFill>
              </a:rPr>
              <a:t>0</a:t>
            </a:r>
          </a:p>
        </p:txBody>
      </p:sp>
      <p:sp>
        <p:nvSpPr>
          <p:cNvPr id="4" name="Rectangle 3">
            <a:extLst>
              <a:ext uri="{FF2B5EF4-FFF2-40B4-BE49-F238E27FC236}">
                <a16:creationId xmlns:a16="http://schemas.microsoft.com/office/drawing/2014/main" id="{FBF38025-E15A-6D01-F23F-6D07E2F60F62}"/>
              </a:ext>
            </a:extLst>
          </p:cNvPr>
          <p:cNvSpPr/>
          <p:nvPr/>
        </p:nvSpPr>
        <p:spPr>
          <a:xfrm>
            <a:off x="7964080" y="1713860"/>
            <a:ext cx="1188806" cy="3173937"/>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Rectangle 7">
            <a:extLst>
              <a:ext uri="{FF2B5EF4-FFF2-40B4-BE49-F238E27FC236}">
                <a16:creationId xmlns:a16="http://schemas.microsoft.com/office/drawing/2014/main" id="{0AF12D51-3925-E0DB-F96F-5E11DE1645EC}"/>
              </a:ext>
            </a:extLst>
          </p:cNvPr>
          <p:cNvSpPr/>
          <p:nvPr/>
        </p:nvSpPr>
        <p:spPr>
          <a:xfrm>
            <a:off x="9378554" y="1840527"/>
            <a:ext cx="1797445" cy="3132165"/>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CA77BBAE-E101-2ADD-307F-B97E517ED93D}"/>
              </a:ext>
            </a:extLst>
          </p:cNvPr>
          <p:cNvSpPr/>
          <p:nvPr/>
        </p:nvSpPr>
        <p:spPr>
          <a:xfrm>
            <a:off x="8823097" y="2181776"/>
            <a:ext cx="483066" cy="483066"/>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Rectangle 16">
            <a:extLst>
              <a:ext uri="{FF2B5EF4-FFF2-40B4-BE49-F238E27FC236}">
                <a16:creationId xmlns:a16="http://schemas.microsoft.com/office/drawing/2014/main" id="{1E237F1B-C112-354F-E288-517DA3B2C220}"/>
              </a:ext>
            </a:extLst>
          </p:cNvPr>
          <p:cNvSpPr/>
          <p:nvPr/>
        </p:nvSpPr>
        <p:spPr>
          <a:xfrm>
            <a:off x="9182101" y="2732015"/>
            <a:ext cx="196453" cy="2240678"/>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aphicFrame>
        <p:nvGraphicFramePr>
          <p:cNvPr id="18" name="Chart 17">
            <a:extLst>
              <a:ext uri="{FF2B5EF4-FFF2-40B4-BE49-F238E27FC236}">
                <a16:creationId xmlns:a16="http://schemas.microsoft.com/office/drawing/2014/main" id="{DBDD1EC7-087F-1559-EB1F-C5B76900962E}"/>
              </a:ext>
            </a:extLst>
          </p:cNvPr>
          <p:cNvGraphicFramePr>
            <a:graphicFrameLocks/>
          </p:cNvGraphicFramePr>
          <p:nvPr/>
        </p:nvGraphicFramePr>
        <p:xfrm>
          <a:off x="7458263" y="1636128"/>
          <a:ext cx="3895537" cy="405829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73064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Neural</a:t>
            </a:r>
            <a:r>
              <a:rPr lang="nl-NL" dirty="0"/>
              <a:t> Networks (forward)</a:t>
            </a:r>
          </a:p>
        </p:txBody>
      </p:sp>
      <p:cxnSp>
        <p:nvCxnSpPr>
          <p:cNvPr id="7" name="Rechte verbindingslijn 45">
            <a:extLst>
              <a:ext uri="{FF2B5EF4-FFF2-40B4-BE49-F238E27FC236}">
                <a16:creationId xmlns:a16="http://schemas.microsoft.com/office/drawing/2014/main" id="{4352DFF9-9392-406C-9DB1-5783FFABE83B}"/>
              </a:ext>
            </a:extLst>
          </p:cNvPr>
          <p:cNvCxnSpPr>
            <a:stCxn id="86" idx="6"/>
            <a:endCxn id="94" idx="2"/>
          </p:cNvCxnSpPr>
          <p:nvPr/>
        </p:nvCxnSpPr>
        <p:spPr>
          <a:xfrm>
            <a:off x="2508334" y="4123709"/>
            <a:ext cx="1469636" cy="695726"/>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2" name="Rechte verbindingslijn 55">
            <a:extLst>
              <a:ext uri="{FF2B5EF4-FFF2-40B4-BE49-F238E27FC236}">
                <a16:creationId xmlns:a16="http://schemas.microsoft.com/office/drawing/2014/main" id="{C55020FB-C924-4B40-A2AD-DE3F4B200BBA}"/>
              </a:ext>
            </a:extLst>
          </p:cNvPr>
          <p:cNvCxnSpPr>
            <a:stCxn id="85" idx="6"/>
            <a:endCxn id="93" idx="2"/>
          </p:cNvCxnSpPr>
          <p:nvPr/>
        </p:nvCxnSpPr>
        <p:spPr>
          <a:xfrm>
            <a:off x="2508334" y="2732258"/>
            <a:ext cx="1469636" cy="695726"/>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3" name="Rechte verbindingslijn 57">
            <a:extLst>
              <a:ext uri="{FF2B5EF4-FFF2-40B4-BE49-F238E27FC236}">
                <a16:creationId xmlns:a16="http://schemas.microsoft.com/office/drawing/2014/main" id="{FDA4DA89-DEB8-4D83-80B6-DDE4D17BD722}"/>
              </a:ext>
            </a:extLst>
          </p:cNvPr>
          <p:cNvCxnSpPr>
            <a:stCxn id="85" idx="6"/>
            <a:endCxn id="92" idx="2"/>
          </p:cNvCxnSpPr>
          <p:nvPr/>
        </p:nvCxnSpPr>
        <p:spPr>
          <a:xfrm flipV="1">
            <a:off x="2508334" y="2036533"/>
            <a:ext cx="1469636" cy="695725"/>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4" name="Rechte verbindingslijn 59">
            <a:extLst>
              <a:ext uri="{FF2B5EF4-FFF2-40B4-BE49-F238E27FC236}">
                <a16:creationId xmlns:a16="http://schemas.microsoft.com/office/drawing/2014/main" id="{84564E01-34B5-4501-B39F-3E2ED71416FD}"/>
              </a:ext>
            </a:extLst>
          </p:cNvPr>
          <p:cNvCxnSpPr>
            <a:stCxn id="86" idx="6"/>
            <a:endCxn id="92" idx="2"/>
          </p:cNvCxnSpPr>
          <p:nvPr/>
        </p:nvCxnSpPr>
        <p:spPr>
          <a:xfrm flipV="1">
            <a:off x="2508334" y="2036533"/>
            <a:ext cx="1469636" cy="2087176"/>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5" name="Rechte verbindingslijn 61">
            <a:extLst>
              <a:ext uri="{FF2B5EF4-FFF2-40B4-BE49-F238E27FC236}">
                <a16:creationId xmlns:a16="http://schemas.microsoft.com/office/drawing/2014/main" id="{F2B4B6D4-3C9D-4673-9B96-160A461AF439}"/>
              </a:ext>
            </a:extLst>
          </p:cNvPr>
          <p:cNvCxnSpPr>
            <a:stCxn id="86" idx="6"/>
            <a:endCxn id="93" idx="2"/>
          </p:cNvCxnSpPr>
          <p:nvPr/>
        </p:nvCxnSpPr>
        <p:spPr>
          <a:xfrm flipV="1">
            <a:off x="2508334" y="3427984"/>
            <a:ext cx="1469636" cy="695725"/>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6" name="Rechte verbindingslijn 63">
            <a:extLst>
              <a:ext uri="{FF2B5EF4-FFF2-40B4-BE49-F238E27FC236}">
                <a16:creationId xmlns:a16="http://schemas.microsoft.com/office/drawing/2014/main" id="{E3D8A9EF-1119-4F92-B8E3-662B30821610}"/>
              </a:ext>
            </a:extLst>
          </p:cNvPr>
          <p:cNvCxnSpPr>
            <a:stCxn id="85" idx="6"/>
            <a:endCxn id="94" idx="2"/>
          </p:cNvCxnSpPr>
          <p:nvPr/>
        </p:nvCxnSpPr>
        <p:spPr>
          <a:xfrm>
            <a:off x="2508334" y="2732258"/>
            <a:ext cx="1469636" cy="2087177"/>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37" name="Rechte verbindingslijn 115">
            <a:extLst>
              <a:ext uri="{FF2B5EF4-FFF2-40B4-BE49-F238E27FC236}">
                <a16:creationId xmlns:a16="http://schemas.microsoft.com/office/drawing/2014/main" id="{5F5F15F1-6D63-465B-9745-9FF3F994663F}"/>
              </a:ext>
            </a:extLst>
          </p:cNvPr>
          <p:cNvCxnSpPr>
            <a:stCxn id="94" idx="6"/>
            <a:endCxn id="40" idx="2"/>
          </p:cNvCxnSpPr>
          <p:nvPr/>
        </p:nvCxnSpPr>
        <p:spPr>
          <a:xfrm flipV="1">
            <a:off x="4453526" y="3427496"/>
            <a:ext cx="1469636" cy="1391939"/>
          </a:xfrm>
          <a:prstGeom prst="line">
            <a:avLst/>
          </a:prstGeom>
        </p:spPr>
        <p:style>
          <a:lnRef idx="2">
            <a:schemeClr val="accent2">
              <a:shade val="50000"/>
            </a:schemeClr>
          </a:lnRef>
          <a:fillRef idx="1">
            <a:schemeClr val="accent2"/>
          </a:fillRef>
          <a:effectRef idx="0">
            <a:schemeClr val="accent2"/>
          </a:effectRef>
          <a:fontRef idx="minor">
            <a:schemeClr val="lt1"/>
          </a:fontRef>
        </p:style>
      </p:cxnSp>
      <p:cxnSp>
        <p:nvCxnSpPr>
          <p:cNvPr id="38" name="Rechte verbindingslijn 119">
            <a:extLst>
              <a:ext uri="{FF2B5EF4-FFF2-40B4-BE49-F238E27FC236}">
                <a16:creationId xmlns:a16="http://schemas.microsoft.com/office/drawing/2014/main" id="{B767B39E-757C-4521-BE25-F006EE2B7ED2}"/>
              </a:ext>
            </a:extLst>
          </p:cNvPr>
          <p:cNvCxnSpPr>
            <a:stCxn id="93" idx="6"/>
            <a:endCxn id="40" idx="2"/>
          </p:cNvCxnSpPr>
          <p:nvPr/>
        </p:nvCxnSpPr>
        <p:spPr>
          <a:xfrm flipV="1">
            <a:off x="4453526" y="3427496"/>
            <a:ext cx="1469636" cy="488"/>
          </a:xfrm>
          <a:prstGeom prst="line">
            <a:avLst/>
          </a:prstGeom>
        </p:spPr>
        <p:style>
          <a:lnRef idx="2">
            <a:schemeClr val="accent2">
              <a:shade val="50000"/>
            </a:schemeClr>
          </a:lnRef>
          <a:fillRef idx="1">
            <a:schemeClr val="accent2"/>
          </a:fillRef>
          <a:effectRef idx="0">
            <a:schemeClr val="accent2"/>
          </a:effectRef>
          <a:fontRef idx="minor">
            <a:schemeClr val="lt1"/>
          </a:fontRef>
        </p:style>
      </p:cxnSp>
      <p:cxnSp>
        <p:nvCxnSpPr>
          <p:cNvPr id="39" name="Rechte verbindingslijn 129">
            <a:extLst>
              <a:ext uri="{FF2B5EF4-FFF2-40B4-BE49-F238E27FC236}">
                <a16:creationId xmlns:a16="http://schemas.microsoft.com/office/drawing/2014/main" id="{DB4F144A-8DDD-41F8-BDC9-7C6159E9DE04}"/>
              </a:ext>
            </a:extLst>
          </p:cNvPr>
          <p:cNvCxnSpPr>
            <a:stCxn id="92" idx="6"/>
            <a:endCxn id="40" idx="2"/>
          </p:cNvCxnSpPr>
          <p:nvPr/>
        </p:nvCxnSpPr>
        <p:spPr>
          <a:xfrm>
            <a:off x="4453526" y="2036533"/>
            <a:ext cx="1469636" cy="1390963"/>
          </a:xfrm>
          <a:prstGeom prst="line">
            <a:avLst/>
          </a:prstGeom>
        </p:spPr>
        <p:style>
          <a:lnRef idx="2">
            <a:schemeClr val="accent2">
              <a:shade val="50000"/>
            </a:schemeClr>
          </a:lnRef>
          <a:fillRef idx="1">
            <a:schemeClr val="accent2"/>
          </a:fillRef>
          <a:effectRef idx="0">
            <a:schemeClr val="accent2"/>
          </a:effectRef>
          <a:fontRef idx="minor">
            <a:schemeClr val="lt1"/>
          </a:fontRef>
        </p:style>
      </p:cxnSp>
      <p:sp>
        <p:nvSpPr>
          <p:cNvPr id="40" name="Ovaal 11">
            <a:extLst>
              <a:ext uri="{FF2B5EF4-FFF2-40B4-BE49-F238E27FC236}">
                <a16:creationId xmlns:a16="http://schemas.microsoft.com/office/drawing/2014/main" id="{E7AE4F49-7BD8-49CA-BEEB-537DC4069292}"/>
              </a:ext>
            </a:extLst>
          </p:cNvPr>
          <p:cNvSpPr/>
          <p:nvPr/>
        </p:nvSpPr>
        <p:spPr>
          <a:xfrm>
            <a:off x="5923162" y="3189718"/>
            <a:ext cx="475556" cy="475556"/>
          </a:xfrm>
          <a:prstGeom prst="ellipse">
            <a:avLst/>
          </a:prstGeom>
          <a:ln w="285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92" name="Ovaal 15">
            <a:extLst>
              <a:ext uri="{FF2B5EF4-FFF2-40B4-BE49-F238E27FC236}">
                <a16:creationId xmlns:a16="http://schemas.microsoft.com/office/drawing/2014/main" id="{FE7C6DD7-6EC7-4830-B7A6-6A56242AA15C}"/>
              </a:ext>
            </a:extLst>
          </p:cNvPr>
          <p:cNvSpPr/>
          <p:nvPr/>
        </p:nvSpPr>
        <p:spPr>
          <a:xfrm>
            <a:off x="3977970" y="1798755"/>
            <a:ext cx="475556" cy="475556"/>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0</a:t>
            </a:r>
          </a:p>
        </p:txBody>
      </p:sp>
      <p:sp>
        <p:nvSpPr>
          <p:cNvPr id="93" name="Ovaal 16">
            <a:extLst>
              <a:ext uri="{FF2B5EF4-FFF2-40B4-BE49-F238E27FC236}">
                <a16:creationId xmlns:a16="http://schemas.microsoft.com/office/drawing/2014/main" id="{C2AB1D4D-7C0B-4EB4-9BC7-26AD207F4860}"/>
              </a:ext>
            </a:extLst>
          </p:cNvPr>
          <p:cNvSpPr/>
          <p:nvPr/>
        </p:nvSpPr>
        <p:spPr>
          <a:xfrm>
            <a:off x="3977970" y="3190206"/>
            <a:ext cx="475556" cy="475556"/>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5</a:t>
            </a:r>
          </a:p>
        </p:txBody>
      </p:sp>
      <p:sp>
        <p:nvSpPr>
          <p:cNvPr id="94" name="Ovaal 17">
            <a:extLst>
              <a:ext uri="{FF2B5EF4-FFF2-40B4-BE49-F238E27FC236}">
                <a16:creationId xmlns:a16="http://schemas.microsoft.com/office/drawing/2014/main" id="{BCCEA331-C09B-4E5E-AABB-2375C1904818}"/>
              </a:ext>
            </a:extLst>
          </p:cNvPr>
          <p:cNvSpPr/>
          <p:nvPr/>
        </p:nvSpPr>
        <p:spPr>
          <a:xfrm>
            <a:off x="3977970" y="4581657"/>
            <a:ext cx="475556" cy="475556"/>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5" name="Ovaal 36">
            <a:extLst>
              <a:ext uri="{FF2B5EF4-FFF2-40B4-BE49-F238E27FC236}">
                <a16:creationId xmlns:a16="http://schemas.microsoft.com/office/drawing/2014/main" id="{BE9BCE43-29EA-4242-B305-F9B38B5CEB1D}"/>
              </a:ext>
            </a:extLst>
          </p:cNvPr>
          <p:cNvSpPr/>
          <p:nvPr/>
        </p:nvSpPr>
        <p:spPr>
          <a:xfrm>
            <a:off x="2032778" y="2494480"/>
            <a:ext cx="475556" cy="475556"/>
          </a:xfrm>
          <a:prstGeom prst="ellipse">
            <a:avLst/>
          </a:prstGeom>
          <a:ln w="2857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b="1" dirty="0"/>
              <a:t>2</a:t>
            </a:r>
          </a:p>
        </p:txBody>
      </p:sp>
      <p:sp>
        <p:nvSpPr>
          <p:cNvPr id="86" name="Ovaal 37">
            <a:extLst>
              <a:ext uri="{FF2B5EF4-FFF2-40B4-BE49-F238E27FC236}">
                <a16:creationId xmlns:a16="http://schemas.microsoft.com/office/drawing/2014/main" id="{3D9DD632-9AB5-4042-A3B6-C1D8CF5003B4}"/>
              </a:ext>
            </a:extLst>
          </p:cNvPr>
          <p:cNvSpPr/>
          <p:nvPr/>
        </p:nvSpPr>
        <p:spPr>
          <a:xfrm>
            <a:off x="2032778" y="3885931"/>
            <a:ext cx="475556" cy="475556"/>
          </a:xfrm>
          <a:prstGeom prst="ellipse">
            <a:avLst/>
          </a:prstGeom>
          <a:ln w="2857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b="1" dirty="0"/>
              <a:t>4</a:t>
            </a:r>
          </a:p>
        </p:txBody>
      </p:sp>
      <p:sp>
        <p:nvSpPr>
          <p:cNvPr id="95" name="TextBox 94"/>
          <p:cNvSpPr txBox="1"/>
          <p:nvPr/>
        </p:nvSpPr>
        <p:spPr>
          <a:xfrm>
            <a:off x="1886476" y="5826981"/>
            <a:ext cx="768159" cy="646331"/>
          </a:xfrm>
          <a:prstGeom prst="rect">
            <a:avLst/>
          </a:prstGeom>
          <a:noFill/>
        </p:spPr>
        <p:txBody>
          <a:bodyPr wrap="none" rtlCol="0">
            <a:spAutoFit/>
          </a:bodyPr>
          <a:lstStyle/>
          <a:p>
            <a:pPr algn="ctr"/>
            <a:r>
              <a:rPr lang="nl-NL" dirty="0"/>
              <a:t>Input</a:t>
            </a:r>
          </a:p>
          <a:p>
            <a:r>
              <a:rPr lang="nl-NL" dirty="0" err="1"/>
              <a:t>layer</a:t>
            </a:r>
            <a:endParaRPr lang="nl-NL" dirty="0"/>
          </a:p>
        </p:txBody>
      </p:sp>
      <p:sp>
        <p:nvSpPr>
          <p:cNvPr id="96" name="TextBox 95"/>
          <p:cNvSpPr txBox="1"/>
          <p:nvPr/>
        </p:nvSpPr>
        <p:spPr>
          <a:xfrm>
            <a:off x="3748312" y="5826981"/>
            <a:ext cx="934871" cy="646331"/>
          </a:xfrm>
          <a:prstGeom prst="rect">
            <a:avLst/>
          </a:prstGeom>
          <a:noFill/>
        </p:spPr>
        <p:txBody>
          <a:bodyPr wrap="none" rtlCol="0">
            <a:spAutoFit/>
          </a:bodyPr>
          <a:lstStyle/>
          <a:p>
            <a:pPr algn="ctr"/>
            <a:r>
              <a:rPr lang="nl-NL" dirty="0" err="1"/>
              <a:t>Hidden</a:t>
            </a:r>
            <a:endParaRPr lang="nl-NL" dirty="0"/>
          </a:p>
          <a:p>
            <a:pPr algn="ctr"/>
            <a:r>
              <a:rPr lang="nl-NL" dirty="0" err="1"/>
              <a:t>layer</a:t>
            </a:r>
            <a:endParaRPr lang="nl-NL" dirty="0"/>
          </a:p>
        </p:txBody>
      </p:sp>
      <p:sp>
        <p:nvSpPr>
          <p:cNvPr id="97" name="TextBox 96"/>
          <p:cNvSpPr txBox="1"/>
          <p:nvPr/>
        </p:nvSpPr>
        <p:spPr>
          <a:xfrm>
            <a:off x="5706328" y="5826980"/>
            <a:ext cx="909223" cy="646331"/>
          </a:xfrm>
          <a:prstGeom prst="rect">
            <a:avLst/>
          </a:prstGeom>
          <a:noFill/>
        </p:spPr>
        <p:txBody>
          <a:bodyPr wrap="none" rtlCol="0">
            <a:spAutoFit/>
          </a:bodyPr>
          <a:lstStyle/>
          <a:p>
            <a:pPr algn="ctr"/>
            <a:r>
              <a:rPr lang="nl-NL" dirty="0"/>
              <a:t>Output</a:t>
            </a:r>
          </a:p>
          <a:p>
            <a:pPr algn="ctr"/>
            <a:r>
              <a:rPr lang="nl-NL" dirty="0" err="1"/>
              <a:t>layer</a:t>
            </a:r>
            <a:endParaRPr lang="nl-NL" dirty="0"/>
          </a:p>
        </p:txBody>
      </p:sp>
      <p:sp>
        <p:nvSpPr>
          <p:cNvPr id="3" name="TextBox 2"/>
          <p:cNvSpPr txBox="1"/>
          <p:nvPr/>
        </p:nvSpPr>
        <p:spPr>
          <a:xfrm>
            <a:off x="1103164" y="2547348"/>
            <a:ext cx="324128" cy="369332"/>
          </a:xfrm>
          <a:prstGeom prst="rect">
            <a:avLst/>
          </a:prstGeom>
          <a:noFill/>
        </p:spPr>
        <p:txBody>
          <a:bodyPr wrap="none" rtlCol="0">
            <a:spAutoFit/>
          </a:bodyPr>
          <a:lstStyle/>
          <a:p>
            <a:r>
              <a:rPr lang="nl-NL" dirty="0"/>
              <a:t>2</a:t>
            </a:r>
          </a:p>
        </p:txBody>
      </p:sp>
      <p:sp>
        <p:nvSpPr>
          <p:cNvPr id="23" name="TextBox 22"/>
          <p:cNvSpPr txBox="1"/>
          <p:nvPr/>
        </p:nvSpPr>
        <p:spPr>
          <a:xfrm>
            <a:off x="1103164" y="3938799"/>
            <a:ext cx="324128" cy="369332"/>
          </a:xfrm>
          <a:prstGeom prst="rect">
            <a:avLst/>
          </a:prstGeom>
          <a:noFill/>
        </p:spPr>
        <p:txBody>
          <a:bodyPr wrap="none" rtlCol="0">
            <a:spAutoFit/>
          </a:bodyPr>
          <a:lstStyle/>
          <a:p>
            <a:r>
              <a:rPr lang="nl-NL" dirty="0"/>
              <a:t>4</a:t>
            </a:r>
          </a:p>
        </p:txBody>
      </p:sp>
      <p:cxnSp>
        <p:nvCxnSpPr>
          <p:cNvPr id="5" name="Straight Arrow Connector 4"/>
          <p:cNvCxnSpPr/>
          <p:nvPr/>
        </p:nvCxnSpPr>
        <p:spPr>
          <a:xfrm>
            <a:off x="1546860" y="4123465"/>
            <a:ext cx="33961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1546860" y="2732014"/>
            <a:ext cx="33961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048365" y="2053977"/>
            <a:ext cx="324128" cy="369332"/>
          </a:xfrm>
          <a:prstGeom prst="rect">
            <a:avLst/>
          </a:prstGeom>
          <a:noFill/>
        </p:spPr>
        <p:txBody>
          <a:bodyPr wrap="none" rtlCol="0">
            <a:spAutoFit/>
          </a:bodyPr>
          <a:lstStyle/>
          <a:p>
            <a:r>
              <a:rPr lang="nl-NL" dirty="0">
                <a:solidFill>
                  <a:schemeClr val="accent4">
                    <a:lumMod val="75000"/>
                  </a:schemeClr>
                </a:solidFill>
              </a:rPr>
              <a:t>2</a:t>
            </a:r>
          </a:p>
        </p:txBody>
      </p:sp>
      <p:sp>
        <p:nvSpPr>
          <p:cNvPr id="33" name="TextBox 32"/>
          <p:cNvSpPr txBox="1"/>
          <p:nvPr/>
        </p:nvSpPr>
        <p:spPr>
          <a:xfrm>
            <a:off x="3588369" y="2404920"/>
            <a:ext cx="405880" cy="369332"/>
          </a:xfrm>
          <a:prstGeom prst="rect">
            <a:avLst/>
          </a:prstGeom>
          <a:noFill/>
        </p:spPr>
        <p:txBody>
          <a:bodyPr wrap="none" rtlCol="0">
            <a:spAutoFit/>
          </a:bodyPr>
          <a:lstStyle/>
          <a:p>
            <a:r>
              <a:rPr lang="nl-NL" dirty="0">
                <a:solidFill>
                  <a:schemeClr val="accent4">
                    <a:lumMod val="75000"/>
                  </a:schemeClr>
                </a:solidFill>
              </a:rPr>
              <a:t>-1</a:t>
            </a:r>
          </a:p>
        </p:txBody>
      </p:sp>
      <p:sp>
        <p:nvSpPr>
          <p:cNvPr id="34" name="TextBox 33"/>
          <p:cNvSpPr txBox="1"/>
          <p:nvPr/>
        </p:nvSpPr>
        <p:spPr>
          <a:xfrm>
            <a:off x="3467555" y="2931497"/>
            <a:ext cx="409086" cy="369332"/>
          </a:xfrm>
          <a:prstGeom prst="rect">
            <a:avLst/>
          </a:prstGeom>
          <a:noFill/>
        </p:spPr>
        <p:txBody>
          <a:bodyPr wrap="none" rtlCol="0">
            <a:spAutoFit/>
          </a:bodyPr>
          <a:lstStyle/>
          <a:p>
            <a:r>
              <a:rPr lang="nl-NL" dirty="0">
                <a:solidFill>
                  <a:schemeClr val="accent4">
                    <a:lumMod val="75000"/>
                  </a:schemeClr>
                </a:solidFill>
              </a:rPr>
              <a:t>½</a:t>
            </a:r>
          </a:p>
        </p:txBody>
      </p:sp>
      <p:sp>
        <p:nvSpPr>
          <p:cNvPr id="35" name="TextBox 34"/>
          <p:cNvSpPr txBox="1"/>
          <p:nvPr/>
        </p:nvSpPr>
        <p:spPr>
          <a:xfrm>
            <a:off x="3539412" y="4050818"/>
            <a:ext cx="405880" cy="369332"/>
          </a:xfrm>
          <a:prstGeom prst="rect">
            <a:avLst/>
          </a:prstGeom>
          <a:noFill/>
        </p:spPr>
        <p:txBody>
          <a:bodyPr wrap="none" rtlCol="0">
            <a:spAutoFit/>
          </a:bodyPr>
          <a:lstStyle/>
          <a:p>
            <a:r>
              <a:rPr lang="nl-NL" dirty="0">
                <a:solidFill>
                  <a:schemeClr val="accent4">
                    <a:lumMod val="75000"/>
                  </a:schemeClr>
                </a:solidFill>
              </a:rPr>
              <a:t>-2</a:t>
            </a:r>
          </a:p>
        </p:txBody>
      </p:sp>
      <p:sp>
        <p:nvSpPr>
          <p:cNvPr id="36" name="TextBox 35"/>
          <p:cNvSpPr txBox="1"/>
          <p:nvPr/>
        </p:nvSpPr>
        <p:spPr>
          <a:xfrm>
            <a:off x="2966613" y="4496097"/>
            <a:ext cx="559769" cy="369332"/>
          </a:xfrm>
          <a:prstGeom prst="rect">
            <a:avLst/>
          </a:prstGeom>
          <a:noFill/>
        </p:spPr>
        <p:txBody>
          <a:bodyPr wrap="none" rtlCol="0">
            <a:spAutoFit/>
          </a:bodyPr>
          <a:lstStyle/>
          <a:p>
            <a:r>
              <a:rPr lang="nl-NL" dirty="0">
                <a:solidFill>
                  <a:schemeClr val="accent4">
                    <a:lumMod val="75000"/>
                  </a:schemeClr>
                </a:solidFill>
              </a:rPr>
              <a:t>-¼ </a:t>
            </a:r>
          </a:p>
        </p:txBody>
      </p:sp>
      <p:sp>
        <p:nvSpPr>
          <p:cNvPr id="41" name="TextBox 40"/>
          <p:cNvSpPr txBox="1"/>
          <p:nvPr/>
        </p:nvSpPr>
        <p:spPr>
          <a:xfrm>
            <a:off x="3517917" y="3584869"/>
            <a:ext cx="324128" cy="369332"/>
          </a:xfrm>
          <a:prstGeom prst="rect">
            <a:avLst/>
          </a:prstGeom>
          <a:noFill/>
        </p:spPr>
        <p:txBody>
          <a:bodyPr wrap="none" rtlCol="0">
            <a:spAutoFit/>
          </a:bodyPr>
          <a:lstStyle/>
          <a:p>
            <a:r>
              <a:rPr lang="nl-NL" dirty="0">
                <a:solidFill>
                  <a:schemeClr val="accent4">
                    <a:lumMod val="75000"/>
                  </a:schemeClr>
                </a:solidFill>
              </a:rPr>
              <a:t>1</a:t>
            </a:r>
          </a:p>
        </p:txBody>
      </p:sp>
      <p:sp>
        <p:nvSpPr>
          <p:cNvPr id="6" name="TextBox 5"/>
          <p:cNvSpPr txBox="1"/>
          <p:nvPr/>
        </p:nvSpPr>
        <p:spPr>
          <a:xfrm>
            <a:off x="4014370" y="4650321"/>
            <a:ext cx="640934" cy="369332"/>
          </a:xfrm>
          <a:prstGeom prst="rect">
            <a:avLst/>
          </a:prstGeom>
          <a:noFill/>
        </p:spPr>
        <p:txBody>
          <a:bodyPr wrap="square" rtlCol="0">
            <a:spAutoFit/>
          </a:bodyPr>
          <a:lstStyle/>
          <a:p>
            <a:r>
              <a:rPr lang="nl-NL" dirty="0">
                <a:solidFill>
                  <a:schemeClr val="bg1"/>
                </a:solidFill>
              </a:rPr>
              <a:t>-5</a:t>
            </a:r>
          </a:p>
        </p:txBody>
      </p:sp>
      <p:sp>
        <p:nvSpPr>
          <p:cNvPr id="42" name="TextBox 41"/>
          <p:cNvSpPr txBox="1"/>
          <p:nvPr/>
        </p:nvSpPr>
        <p:spPr>
          <a:xfrm>
            <a:off x="5156210" y="2260745"/>
            <a:ext cx="409086" cy="369332"/>
          </a:xfrm>
          <a:prstGeom prst="rect">
            <a:avLst/>
          </a:prstGeom>
          <a:noFill/>
        </p:spPr>
        <p:txBody>
          <a:bodyPr wrap="none" rtlCol="0">
            <a:spAutoFit/>
          </a:bodyPr>
          <a:lstStyle/>
          <a:p>
            <a:r>
              <a:rPr lang="nl-NL" dirty="0">
                <a:solidFill>
                  <a:schemeClr val="accent2">
                    <a:lumMod val="75000"/>
                  </a:schemeClr>
                </a:solidFill>
              </a:rPr>
              <a:t>½</a:t>
            </a:r>
          </a:p>
        </p:txBody>
      </p:sp>
      <p:sp>
        <p:nvSpPr>
          <p:cNvPr id="43" name="TextBox 42"/>
          <p:cNvSpPr txBox="1"/>
          <p:nvPr/>
        </p:nvSpPr>
        <p:spPr>
          <a:xfrm>
            <a:off x="5134098" y="4235484"/>
            <a:ext cx="324128" cy="369332"/>
          </a:xfrm>
          <a:prstGeom prst="rect">
            <a:avLst/>
          </a:prstGeom>
          <a:noFill/>
        </p:spPr>
        <p:txBody>
          <a:bodyPr wrap="none" rtlCol="0">
            <a:spAutoFit/>
          </a:bodyPr>
          <a:lstStyle/>
          <a:p>
            <a:r>
              <a:rPr lang="nl-NL" dirty="0">
                <a:solidFill>
                  <a:schemeClr val="accent2">
                    <a:lumMod val="75000"/>
                  </a:schemeClr>
                </a:solidFill>
              </a:rPr>
              <a:t>1</a:t>
            </a:r>
          </a:p>
        </p:txBody>
      </p:sp>
      <p:sp>
        <p:nvSpPr>
          <p:cNvPr id="44" name="TextBox 43"/>
          <p:cNvSpPr txBox="1"/>
          <p:nvPr/>
        </p:nvSpPr>
        <p:spPr>
          <a:xfrm>
            <a:off x="4920447" y="3077514"/>
            <a:ext cx="324128" cy="369332"/>
          </a:xfrm>
          <a:prstGeom prst="rect">
            <a:avLst/>
          </a:prstGeom>
          <a:noFill/>
        </p:spPr>
        <p:txBody>
          <a:bodyPr wrap="none" rtlCol="0">
            <a:spAutoFit/>
          </a:bodyPr>
          <a:lstStyle/>
          <a:p>
            <a:r>
              <a:rPr lang="nl-NL" dirty="0">
                <a:solidFill>
                  <a:schemeClr val="accent2">
                    <a:lumMod val="75000"/>
                  </a:schemeClr>
                </a:solidFill>
              </a:rPr>
              <a:t>1</a:t>
            </a:r>
          </a:p>
        </p:txBody>
      </p:sp>
      <p:sp>
        <p:nvSpPr>
          <p:cNvPr id="45" name="TextBox 44"/>
          <p:cNvSpPr txBox="1"/>
          <p:nvPr/>
        </p:nvSpPr>
        <p:spPr>
          <a:xfrm>
            <a:off x="6004070" y="3262180"/>
            <a:ext cx="640934" cy="369332"/>
          </a:xfrm>
          <a:prstGeom prst="rect">
            <a:avLst/>
          </a:prstGeom>
          <a:noFill/>
        </p:spPr>
        <p:txBody>
          <a:bodyPr wrap="square" rtlCol="0">
            <a:spAutoFit/>
          </a:bodyPr>
          <a:lstStyle/>
          <a:p>
            <a:r>
              <a:rPr lang="nl-NL" dirty="0">
                <a:solidFill>
                  <a:schemeClr val="bg1"/>
                </a:solidFill>
              </a:rPr>
              <a:t>0</a:t>
            </a:r>
          </a:p>
        </p:txBody>
      </p:sp>
      <p:sp>
        <p:nvSpPr>
          <p:cNvPr id="46" name="TextBox 45"/>
          <p:cNvSpPr txBox="1"/>
          <p:nvPr/>
        </p:nvSpPr>
        <p:spPr>
          <a:xfrm>
            <a:off x="6595171" y="3242830"/>
            <a:ext cx="599844" cy="369332"/>
          </a:xfrm>
          <a:prstGeom prst="rect">
            <a:avLst/>
          </a:prstGeom>
          <a:noFill/>
        </p:spPr>
        <p:txBody>
          <a:bodyPr wrap="none" rtlCol="0">
            <a:spAutoFit/>
          </a:bodyPr>
          <a:lstStyle/>
          <a:p>
            <a:r>
              <a:rPr lang="nl-NL" dirty="0">
                <a:solidFill>
                  <a:schemeClr val="accent2">
                    <a:lumMod val="75000"/>
                  </a:schemeClr>
                </a:solidFill>
                <a:latin typeface="Times New Roman" panose="02020603050405020304" pitchFamily="18" charset="0"/>
                <a:cs typeface="Times New Roman" panose="02020603050405020304" pitchFamily="18" charset="0"/>
              </a:rPr>
              <a:t>≠   1</a:t>
            </a:r>
            <a:endParaRPr lang="nl-NL" dirty="0">
              <a:solidFill>
                <a:schemeClr val="accent2">
                  <a:lumMod val="75000"/>
                </a:schemeClr>
              </a:solidFill>
            </a:endParaRPr>
          </a:p>
        </p:txBody>
      </p:sp>
      <p:sp>
        <p:nvSpPr>
          <p:cNvPr id="4" name="Rectangle 3">
            <a:extLst>
              <a:ext uri="{FF2B5EF4-FFF2-40B4-BE49-F238E27FC236}">
                <a16:creationId xmlns:a16="http://schemas.microsoft.com/office/drawing/2014/main" id="{22BE50A7-D671-E3C4-19F3-9B6F90443A8D}"/>
              </a:ext>
            </a:extLst>
          </p:cNvPr>
          <p:cNvSpPr/>
          <p:nvPr/>
        </p:nvSpPr>
        <p:spPr>
          <a:xfrm>
            <a:off x="7964080" y="1713860"/>
            <a:ext cx="1188806" cy="3173937"/>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Rectangle 7">
            <a:extLst>
              <a:ext uri="{FF2B5EF4-FFF2-40B4-BE49-F238E27FC236}">
                <a16:creationId xmlns:a16="http://schemas.microsoft.com/office/drawing/2014/main" id="{704A3785-3B27-5DAA-2793-0224C71E57A9}"/>
              </a:ext>
            </a:extLst>
          </p:cNvPr>
          <p:cNvSpPr/>
          <p:nvPr/>
        </p:nvSpPr>
        <p:spPr>
          <a:xfrm>
            <a:off x="9378554" y="1840527"/>
            <a:ext cx="1797445" cy="3132165"/>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85DD1C75-FF6F-6E45-4FD9-167FC52F40D6}"/>
              </a:ext>
            </a:extLst>
          </p:cNvPr>
          <p:cNvSpPr/>
          <p:nvPr/>
        </p:nvSpPr>
        <p:spPr>
          <a:xfrm>
            <a:off x="8823097" y="2181776"/>
            <a:ext cx="483066" cy="483066"/>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Rectangle 16">
            <a:extLst>
              <a:ext uri="{FF2B5EF4-FFF2-40B4-BE49-F238E27FC236}">
                <a16:creationId xmlns:a16="http://schemas.microsoft.com/office/drawing/2014/main" id="{C1D8C473-4C97-8D4F-1568-958F61608A8B}"/>
              </a:ext>
            </a:extLst>
          </p:cNvPr>
          <p:cNvSpPr/>
          <p:nvPr/>
        </p:nvSpPr>
        <p:spPr>
          <a:xfrm>
            <a:off x="9182101" y="2732015"/>
            <a:ext cx="196453" cy="2240678"/>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aphicFrame>
        <p:nvGraphicFramePr>
          <p:cNvPr id="18" name="Chart 17">
            <a:extLst>
              <a:ext uri="{FF2B5EF4-FFF2-40B4-BE49-F238E27FC236}">
                <a16:creationId xmlns:a16="http://schemas.microsoft.com/office/drawing/2014/main" id="{FA2F2198-182C-096D-52F0-104B5B85CD25}"/>
              </a:ext>
            </a:extLst>
          </p:cNvPr>
          <p:cNvGraphicFramePr>
            <a:graphicFrameLocks/>
          </p:cNvGraphicFramePr>
          <p:nvPr/>
        </p:nvGraphicFramePr>
        <p:xfrm>
          <a:off x="7458263" y="1636128"/>
          <a:ext cx="3895537" cy="405829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93258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Neural</a:t>
            </a:r>
            <a:r>
              <a:rPr lang="nl-NL" dirty="0"/>
              <a:t> Networks (backward)</a:t>
            </a:r>
          </a:p>
        </p:txBody>
      </p:sp>
      <p:cxnSp>
        <p:nvCxnSpPr>
          <p:cNvPr id="7" name="Rechte verbindingslijn 45">
            <a:extLst>
              <a:ext uri="{FF2B5EF4-FFF2-40B4-BE49-F238E27FC236}">
                <a16:creationId xmlns:a16="http://schemas.microsoft.com/office/drawing/2014/main" id="{4352DFF9-9392-406C-9DB1-5783FFABE83B}"/>
              </a:ext>
            </a:extLst>
          </p:cNvPr>
          <p:cNvCxnSpPr>
            <a:stCxn id="86" idx="6"/>
            <a:endCxn id="94" idx="2"/>
          </p:cNvCxnSpPr>
          <p:nvPr/>
        </p:nvCxnSpPr>
        <p:spPr>
          <a:xfrm>
            <a:off x="2508334" y="4123709"/>
            <a:ext cx="1469636" cy="695726"/>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2" name="Rechte verbindingslijn 55">
            <a:extLst>
              <a:ext uri="{FF2B5EF4-FFF2-40B4-BE49-F238E27FC236}">
                <a16:creationId xmlns:a16="http://schemas.microsoft.com/office/drawing/2014/main" id="{C55020FB-C924-4B40-A2AD-DE3F4B200BBA}"/>
              </a:ext>
            </a:extLst>
          </p:cNvPr>
          <p:cNvCxnSpPr>
            <a:stCxn id="85" idx="6"/>
            <a:endCxn id="93" idx="2"/>
          </p:cNvCxnSpPr>
          <p:nvPr/>
        </p:nvCxnSpPr>
        <p:spPr>
          <a:xfrm>
            <a:off x="2508334" y="2732258"/>
            <a:ext cx="1469636" cy="695726"/>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3" name="Rechte verbindingslijn 57">
            <a:extLst>
              <a:ext uri="{FF2B5EF4-FFF2-40B4-BE49-F238E27FC236}">
                <a16:creationId xmlns:a16="http://schemas.microsoft.com/office/drawing/2014/main" id="{FDA4DA89-DEB8-4D83-80B6-DDE4D17BD722}"/>
              </a:ext>
            </a:extLst>
          </p:cNvPr>
          <p:cNvCxnSpPr>
            <a:stCxn id="85" idx="6"/>
            <a:endCxn id="92" idx="2"/>
          </p:cNvCxnSpPr>
          <p:nvPr/>
        </p:nvCxnSpPr>
        <p:spPr>
          <a:xfrm flipV="1">
            <a:off x="2508334" y="2036533"/>
            <a:ext cx="1469636" cy="695725"/>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4" name="Rechte verbindingslijn 59">
            <a:extLst>
              <a:ext uri="{FF2B5EF4-FFF2-40B4-BE49-F238E27FC236}">
                <a16:creationId xmlns:a16="http://schemas.microsoft.com/office/drawing/2014/main" id="{84564E01-34B5-4501-B39F-3E2ED71416FD}"/>
              </a:ext>
            </a:extLst>
          </p:cNvPr>
          <p:cNvCxnSpPr>
            <a:stCxn id="86" idx="6"/>
            <a:endCxn id="92" idx="2"/>
          </p:cNvCxnSpPr>
          <p:nvPr/>
        </p:nvCxnSpPr>
        <p:spPr>
          <a:xfrm flipV="1">
            <a:off x="2508334" y="2036533"/>
            <a:ext cx="1469636" cy="2087176"/>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5" name="Rechte verbindingslijn 61">
            <a:extLst>
              <a:ext uri="{FF2B5EF4-FFF2-40B4-BE49-F238E27FC236}">
                <a16:creationId xmlns:a16="http://schemas.microsoft.com/office/drawing/2014/main" id="{F2B4B6D4-3C9D-4673-9B96-160A461AF439}"/>
              </a:ext>
            </a:extLst>
          </p:cNvPr>
          <p:cNvCxnSpPr>
            <a:stCxn id="86" idx="6"/>
            <a:endCxn id="93" idx="2"/>
          </p:cNvCxnSpPr>
          <p:nvPr/>
        </p:nvCxnSpPr>
        <p:spPr>
          <a:xfrm flipV="1">
            <a:off x="2508334" y="3427984"/>
            <a:ext cx="1469636" cy="695725"/>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6" name="Rechte verbindingslijn 63">
            <a:extLst>
              <a:ext uri="{FF2B5EF4-FFF2-40B4-BE49-F238E27FC236}">
                <a16:creationId xmlns:a16="http://schemas.microsoft.com/office/drawing/2014/main" id="{E3D8A9EF-1119-4F92-B8E3-662B30821610}"/>
              </a:ext>
            </a:extLst>
          </p:cNvPr>
          <p:cNvCxnSpPr>
            <a:stCxn id="85" idx="6"/>
            <a:endCxn id="94" idx="2"/>
          </p:cNvCxnSpPr>
          <p:nvPr/>
        </p:nvCxnSpPr>
        <p:spPr>
          <a:xfrm>
            <a:off x="2508334" y="2732258"/>
            <a:ext cx="1469636" cy="2087177"/>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37" name="Rechte verbindingslijn 115">
            <a:extLst>
              <a:ext uri="{FF2B5EF4-FFF2-40B4-BE49-F238E27FC236}">
                <a16:creationId xmlns:a16="http://schemas.microsoft.com/office/drawing/2014/main" id="{5F5F15F1-6D63-465B-9745-9FF3F994663F}"/>
              </a:ext>
            </a:extLst>
          </p:cNvPr>
          <p:cNvCxnSpPr>
            <a:stCxn id="94" idx="6"/>
            <a:endCxn id="40" idx="2"/>
          </p:cNvCxnSpPr>
          <p:nvPr/>
        </p:nvCxnSpPr>
        <p:spPr>
          <a:xfrm flipV="1">
            <a:off x="4453526" y="3427496"/>
            <a:ext cx="1469636" cy="1391939"/>
          </a:xfrm>
          <a:prstGeom prst="line">
            <a:avLst/>
          </a:prstGeom>
        </p:spPr>
        <p:style>
          <a:lnRef idx="2">
            <a:schemeClr val="accent2">
              <a:shade val="50000"/>
            </a:schemeClr>
          </a:lnRef>
          <a:fillRef idx="1">
            <a:schemeClr val="accent2"/>
          </a:fillRef>
          <a:effectRef idx="0">
            <a:schemeClr val="accent2"/>
          </a:effectRef>
          <a:fontRef idx="minor">
            <a:schemeClr val="lt1"/>
          </a:fontRef>
        </p:style>
      </p:cxnSp>
      <p:cxnSp>
        <p:nvCxnSpPr>
          <p:cNvPr id="38" name="Rechte verbindingslijn 119">
            <a:extLst>
              <a:ext uri="{FF2B5EF4-FFF2-40B4-BE49-F238E27FC236}">
                <a16:creationId xmlns:a16="http://schemas.microsoft.com/office/drawing/2014/main" id="{B767B39E-757C-4521-BE25-F006EE2B7ED2}"/>
              </a:ext>
            </a:extLst>
          </p:cNvPr>
          <p:cNvCxnSpPr>
            <a:stCxn id="93" idx="6"/>
            <a:endCxn id="40" idx="2"/>
          </p:cNvCxnSpPr>
          <p:nvPr/>
        </p:nvCxnSpPr>
        <p:spPr>
          <a:xfrm flipV="1">
            <a:off x="4453526" y="3427496"/>
            <a:ext cx="1469636" cy="488"/>
          </a:xfrm>
          <a:prstGeom prst="line">
            <a:avLst/>
          </a:prstGeom>
        </p:spPr>
        <p:style>
          <a:lnRef idx="2">
            <a:schemeClr val="accent2">
              <a:shade val="50000"/>
            </a:schemeClr>
          </a:lnRef>
          <a:fillRef idx="1">
            <a:schemeClr val="accent2"/>
          </a:fillRef>
          <a:effectRef idx="0">
            <a:schemeClr val="accent2"/>
          </a:effectRef>
          <a:fontRef idx="minor">
            <a:schemeClr val="lt1"/>
          </a:fontRef>
        </p:style>
      </p:cxnSp>
      <p:cxnSp>
        <p:nvCxnSpPr>
          <p:cNvPr id="39" name="Rechte verbindingslijn 129">
            <a:extLst>
              <a:ext uri="{FF2B5EF4-FFF2-40B4-BE49-F238E27FC236}">
                <a16:creationId xmlns:a16="http://schemas.microsoft.com/office/drawing/2014/main" id="{DB4F144A-8DDD-41F8-BDC9-7C6159E9DE04}"/>
              </a:ext>
            </a:extLst>
          </p:cNvPr>
          <p:cNvCxnSpPr>
            <a:stCxn id="92" idx="6"/>
            <a:endCxn id="40" idx="2"/>
          </p:cNvCxnSpPr>
          <p:nvPr/>
        </p:nvCxnSpPr>
        <p:spPr>
          <a:xfrm>
            <a:off x="4453526" y="2036533"/>
            <a:ext cx="1469636" cy="1390963"/>
          </a:xfrm>
          <a:prstGeom prst="line">
            <a:avLst/>
          </a:prstGeom>
        </p:spPr>
        <p:style>
          <a:lnRef idx="2">
            <a:schemeClr val="accent2">
              <a:shade val="50000"/>
            </a:schemeClr>
          </a:lnRef>
          <a:fillRef idx="1">
            <a:schemeClr val="accent2"/>
          </a:fillRef>
          <a:effectRef idx="0">
            <a:schemeClr val="accent2"/>
          </a:effectRef>
          <a:fontRef idx="minor">
            <a:schemeClr val="lt1"/>
          </a:fontRef>
        </p:style>
      </p:cxnSp>
      <p:sp>
        <p:nvSpPr>
          <p:cNvPr id="40" name="Ovaal 11">
            <a:extLst>
              <a:ext uri="{FF2B5EF4-FFF2-40B4-BE49-F238E27FC236}">
                <a16:creationId xmlns:a16="http://schemas.microsoft.com/office/drawing/2014/main" id="{E7AE4F49-7BD8-49CA-BEEB-537DC4069292}"/>
              </a:ext>
            </a:extLst>
          </p:cNvPr>
          <p:cNvSpPr/>
          <p:nvPr/>
        </p:nvSpPr>
        <p:spPr>
          <a:xfrm>
            <a:off x="5923162" y="3189718"/>
            <a:ext cx="475556" cy="475556"/>
          </a:xfrm>
          <a:prstGeom prst="ellipse">
            <a:avLst/>
          </a:prstGeom>
          <a:ln w="285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92" name="Ovaal 15">
            <a:extLst>
              <a:ext uri="{FF2B5EF4-FFF2-40B4-BE49-F238E27FC236}">
                <a16:creationId xmlns:a16="http://schemas.microsoft.com/office/drawing/2014/main" id="{FE7C6DD7-6EC7-4830-B7A6-6A56242AA15C}"/>
              </a:ext>
            </a:extLst>
          </p:cNvPr>
          <p:cNvSpPr/>
          <p:nvPr/>
        </p:nvSpPr>
        <p:spPr>
          <a:xfrm>
            <a:off x="3977970" y="1798755"/>
            <a:ext cx="475556" cy="475556"/>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0</a:t>
            </a:r>
          </a:p>
        </p:txBody>
      </p:sp>
      <p:sp>
        <p:nvSpPr>
          <p:cNvPr id="93" name="Ovaal 16">
            <a:extLst>
              <a:ext uri="{FF2B5EF4-FFF2-40B4-BE49-F238E27FC236}">
                <a16:creationId xmlns:a16="http://schemas.microsoft.com/office/drawing/2014/main" id="{C2AB1D4D-7C0B-4EB4-9BC7-26AD207F4860}"/>
              </a:ext>
            </a:extLst>
          </p:cNvPr>
          <p:cNvSpPr/>
          <p:nvPr/>
        </p:nvSpPr>
        <p:spPr>
          <a:xfrm>
            <a:off x="3977970" y="3190206"/>
            <a:ext cx="475556" cy="475556"/>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5</a:t>
            </a:r>
          </a:p>
        </p:txBody>
      </p:sp>
      <p:sp>
        <p:nvSpPr>
          <p:cNvPr id="94" name="Ovaal 17">
            <a:extLst>
              <a:ext uri="{FF2B5EF4-FFF2-40B4-BE49-F238E27FC236}">
                <a16:creationId xmlns:a16="http://schemas.microsoft.com/office/drawing/2014/main" id="{BCCEA331-C09B-4E5E-AABB-2375C1904818}"/>
              </a:ext>
            </a:extLst>
          </p:cNvPr>
          <p:cNvSpPr/>
          <p:nvPr/>
        </p:nvSpPr>
        <p:spPr>
          <a:xfrm>
            <a:off x="3977970" y="4581657"/>
            <a:ext cx="475556" cy="475556"/>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5" name="Ovaal 36">
            <a:extLst>
              <a:ext uri="{FF2B5EF4-FFF2-40B4-BE49-F238E27FC236}">
                <a16:creationId xmlns:a16="http://schemas.microsoft.com/office/drawing/2014/main" id="{BE9BCE43-29EA-4242-B305-F9B38B5CEB1D}"/>
              </a:ext>
            </a:extLst>
          </p:cNvPr>
          <p:cNvSpPr/>
          <p:nvPr/>
        </p:nvSpPr>
        <p:spPr>
          <a:xfrm>
            <a:off x="2032778" y="2494480"/>
            <a:ext cx="475556" cy="475556"/>
          </a:xfrm>
          <a:prstGeom prst="ellipse">
            <a:avLst/>
          </a:prstGeom>
          <a:ln w="2857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b="1" dirty="0"/>
              <a:t>2</a:t>
            </a:r>
          </a:p>
        </p:txBody>
      </p:sp>
      <p:sp>
        <p:nvSpPr>
          <p:cNvPr id="86" name="Ovaal 37">
            <a:extLst>
              <a:ext uri="{FF2B5EF4-FFF2-40B4-BE49-F238E27FC236}">
                <a16:creationId xmlns:a16="http://schemas.microsoft.com/office/drawing/2014/main" id="{3D9DD632-9AB5-4042-A3B6-C1D8CF5003B4}"/>
              </a:ext>
            </a:extLst>
          </p:cNvPr>
          <p:cNvSpPr/>
          <p:nvPr/>
        </p:nvSpPr>
        <p:spPr>
          <a:xfrm>
            <a:off x="2032778" y="3885931"/>
            <a:ext cx="475556" cy="475556"/>
          </a:xfrm>
          <a:prstGeom prst="ellipse">
            <a:avLst/>
          </a:prstGeom>
          <a:ln w="2857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b="1" dirty="0"/>
              <a:t>4</a:t>
            </a:r>
          </a:p>
        </p:txBody>
      </p:sp>
      <p:sp>
        <p:nvSpPr>
          <p:cNvPr id="95" name="TextBox 94"/>
          <p:cNvSpPr txBox="1"/>
          <p:nvPr/>
        </p:nvSpPr>
        <p:spPr>
          <a:xfrm>
            <a:off x="1886476" y="5826981"/>
            <a:ext cx="768159" cy="646331"/>
          </a:xfrm>
          <a:prstGeom prst="rect">
            <a:avLst/>
          </a:prstGeom>
          <a:noFill/>
        </p:spPr>
        <p:txBody>
          <a:bodyPr wrap="none" rtlCol="0">
            <a:spAutoFit/>
          </a:bodyPr>
          <a:lstStyle/>
          <a:p>
            <a:pPr algn="ctr"/>
            <a:r>
              <a:rPr lang="nl-NL" dirty="0"/>
              <a:t>Input</a:t>
            </a:r>
          </a:p>
          <a:p>
            <a:r>
              <a:rPr lang="nl-NL" dirty="0" err="1"/>
              <a:t>layer</a:t>
            </a:r>
            <a:endParaRPr lang="nl-NL" dirty="0"/>
          </a:p>
        </p:txBody>
      </p:sp>
      <p:sp>
        <p:nvSpPr>
          <p:cNvPr id="96" name="TextBox 95"/>
          <p:cNvSpPr txBox="1"/>
          <p:nvPr/>
        </p:nvSpPr>
        <p:spPr>
          <a:xfrm>
            <a:off x="3748312" y="5826981"/>
            <a:ext cx="934871" cy="646331"/>
          </a:xfrm>
          <a:prstGeom prst="rect">
            <a:avLst/>
          </a:prstGeom>
          <a:noFill/>
        </p:spPr>
        <p:txBody>
          <a:bodyPr wrap="none" rtlCol="0">
            <a:spAutoFit/>
          </a:bodyPr>
          <a:lstStyle/>
          <a:p>
            <a:pPr algn="ctr"/>
            <a:r>
              <a:rPr lang="nl-NL" dirty="0" err="1"/>
              <a:t>Hidden</a:t>
            </a:r>
            <a:endParaRPr lang="nl-NL" dirty="0"/>
          </a:p>
          <a:p>
            <a:pPr algn="ctr"/>
            <a:r>
              <a:rPr lang="nl-NL" dirty="0" err="1"/>
              <a:t>layer</a:t>
            </a:r>
            <a:endParaRPr lang="nl-NL" dirty="0"/>
          </a:p>
        </p:txBody>
      </p:sp>
      <p:sp>
        <p:nvSpPr>
          <p:cNvPr id="97" name="TextBox 96"/>
          <p:cNvSpPr txBox="1"/>
          <p:nvPr/>
        </p:nvSpPr>
        <p:spPr>
          <a:xfrm>
            <a:off x="5706328" y="5826980"/>
            <a:ext cx="909223" cy="646331"/>
          </a:xfrm>
          <a:prstGeom prst="rect">
            <a:avLst/>
          </a:prstGeom>
          <a:noFill/>
        </p:spPr>
        <p:txBody>
          <a:bodyPr wrap="none" rtlCol="0">
            <a:spAutoFit/>
          </a:bodyPr>
          <a:lstStyle/>
          <a:p>
            <a:pPr algn="ctr"/>
            <a:r>
              <a:rPr lang="nl-NL" dirty="0"/>
              <a:t>Output</a:t>
            </a:r>
          </a:p>
          <a:p>
            <a:pPr algn="ctr"/>
            <a:r>
              <a:rPr lang="nl-NL" dirty="0" err="1"/>
              <a:t>layer</a:t>
            </a:r>
            <a:endParaRPr lang="nl-NL" dirty="0"/>
          </a:p>
        </p:txBody>
      </p:sp>
      <p:sp>
        <p:nvSpPr>
          <p:cNvPr id="3" name="TextBox 2"/>
          <p:cNvSpPr txBox="1"/>
          <p:nvPr/>
        </p:nvSpPr>
        <p:spPr>
          <a:xfrm>
            <a:off x="1103164" y="2547348"/>
            <a:ext cx="324128" cy="369332"/>
          </a:xfrm>
          <a:prstGeom prst="rect">
            <a:avLst/>
          </a:prstGeom>
          <a:noFill/>
        </p:spPr>
        <p:txBody>
          <a:bodyPr wrap="none" rtlCol="0">
            <a:spAutoFit/>
          </a:bodyPr>
          <a:lstStyle/>
          <a:p>
            <a:r>
              <a:rPr lang="nl-NL" dirty="0"/>
              <a:t>2</a:t>
            </a:r>
          </a:p>
        </p:txBody>
      </p:sp>
      <p:sp>
        <p:nvSpPr>
          <p:cNvPr id="23" name="TextBox 22"/>
          <p:cNvSpPr txBox="1"/>
          <p:nvPr/>
        </p:nvSpPr>
        <p:spPr>
          <a:xfrm>
            <a:off x="1103164" y="3938799"/>
            <a:ext cx="324128" cy="369332"/>
          </a:xfrm>
          <a:prstGeom prst="rect">
            <a:avLst/>
          </a:prstGeom>
          <a:noFill/>
        </p:spPr>
        <p:txBody>
          <a:bodyPr wrap="none" rtlCol="0">
            <a:spAutoFit/>
          </a:bodyPr>
          <a:lstStyle/>
          <a:p>
            <a:r>
              <a:rPr lang="nl-NL" dirty="0"/>
              <a:t>4</a:t>
            </a:r>
          </a:p>
        </p:txBody>
      </p:sp>
      <p:cxnSp>
        <p:nvCxnSpPr>
          <p:cNvPr id="5" name="Straight Arrow Connector 4"/>
          <p:cNvCxnSpPr/>
          <p:nvPr/>
        </p:nvCxnSpPr>
        <p:spPr>
          <a:xfrm>
            <a:off x="1546860" y="4123465"/>
            <a:ext cx="33961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1546860" y="2732014"/>
            <a:ext cx="33961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048365" y="2053977"/>
            <a:ext cx="324128" cy="369332"/>
          </a:xfrm>
          <a:prstGeom prst="rect">
            <a:avLst/>
          </a:prstGeom>
          <a:noFill/>
        </p:spPr>
        <p:txBody>
          <a:bodyPr wrap="none" rtlCol="0">
            <a:spAutoFit/>
          </a:bodyPr>
          <a:lstStyle/>
          <a:p>
            <a:r>
              <a:rPr lang="nl-NL" dirty="0">
                <a:solidFill>
                  <a:schemeClr val="accent4">
                    <a:lumMod val="75000"/>
                  </a:schemeClr>
                </a:solidFill>
              </a:rPr>
              <a:t>2</a:t>
            </a:r>
          </a:p>
        </p:txBody>
      </p:sp>
      <p:sp>
        <p:nvSpPr>
          <p:cNvPr id="33" name="TextBox 32"/>
          <p:cNvSpPr txBox="1"/>
          <p:nvPr/>
        </p:nvSpPr>
        <p:spPr>
          <a:xfrm>
            <a:off x="3588369" y="2404920"/>
            <a:ext cx="405880" cy="369332"/>
          </a:xfrm>
          <a:prstGeom prst="rect">
            <a:avLst/>
          </a:prstGeom>
          <a:noFill/>
        </p:spPr>
        <p:txBody>
          <a:bodyPr wrap="none" rtlCol="0">
            <a:spAutoFit/>
          </a:bodyPr>
          <a:lstStyle/>
          <a:p>
            <a:r>
              <a:rPr lang="nl-NL" dirty="0">
                <a:solidFill>
                  <a:schemeClr val="accent4">
                    <a:lumMod val="75000"/>
                  </a:schemeClr>
                </a:solidFill>
              </a:rPr>
              <a:t>-1</a:t>
            </a:r>
          </a:p>
        </p:txBody>
      </p:sp>
      <p:sp>
        <p:nvSpPr>
          <p:cNvPr id="34" name="TextBox 33"/>
          <p:cNvSpPr txBox="1"/>
          <p:nvPr/>
        </p:nvSpPr>
        <p:spPr>
          <a:xfrm>
            <a:off x="3467555" y="2931497"/>
            <a:ext cx="409086" cy="369332"/>
          </a:xfrm>
          <a:prstGeom prst="rect">
            <a:avLst/>
          </a:prstGeom>
          <a:noFill/>
        </p:spPr>
        <p:txBody>
          <a:bodyPr wrap="none" rtlCol="0">
            <a:spAutoFit/>
          </a:bodyPr>
          <a:lstStyle/>
          <a:p>
            <a:r>
              <a:rPr lang="nl-NL" dirty="0">
                <a:solidFill>
                  <a:schemeClr val="accent4">
                    <a:lumMod val="75000"/>
                  </a:schemeClr>
                </a:solidFill>
              </a:rPr>
              <a:t>½</a:t>
            </a:r>
          </a:p>
        </p:txBody>
      </p:sp>
      <p:sp>
        <p:nvSpPr>
          <p:cNvPr id="35" name="TextBox 34"/>
          <p:cNvSpPr txBox="1"/>
          <p:nvPr/>
        </p:nvSpPr>
        <p:spPr>
          <a:xfrm>
            <a:off x="3539412" y="4050818"/>
            <a:ext cx="405880" cy="369332"/>
          </a:xfrm>
          <a:prstGeom prst="rect">
            <a:avLst/>
          </a:prstGeom>
          <a:noFill/>
        </p:spPr>
        <p:txBody>
          <a:bodyPr wrap="none" rtlCol="0">
            <a:spAutoFit/>
          </a:bodyPr>
          <a:lstStyle/>
          <a:p>
            <a:r>
              <a:rPr lang="nl-NL" dirty="0">
                <a:solidFill>
                  <a:schemeClr val="accent4">
                    <a:lumMod val="75000"/>
                  </a:schemeClr>
                </a:solidFill>
              </a:rPr>
              <a:t>-2</a:t>
            </a:r>
          </a:p>
        </p:txBody>
      </p:sp>
      <p:sp>
        <p:nvSpPr>
          <p:cNvPr id="36" name="TextBox 35"/>
          <p:cNvSpPr txBox="1"/>
          <p:nvPr/>
        </p:nvSpPr>
        <p:spPr>
          <a:xfrm>
            <a:off x="2966613" y="4496097"/>
            <a:ext cx="559769" cy="369332"/>
          </a:xfrm>
          <a:prstGeom prst="rect">
            <a:avLst/>
          </a:prstGeom>
          <a:noFill/>
        </p:spPr>
        <p:txBody>
          <a:bodyPr wrap="none" rtlCol="0">
            <a:spAutoFit/>
          </a:bodyPr>
          <a:lstStyle/>
          <a:p>
            <a:r>
              <a:rPr lang="nl-NL" dirty="0">
                <a:solidFill>
                  <a:schemeClr val="accent4">
                    <a:lumMod val="75000"/>
                  </a:schemeClr>
                </a:solidFill>
              </a:rPr>
              <a:t>-¼ </a:t>
            </a:r>
          </a:p>
        </p:txBody>
      </p:sp>
      <p:sp>
        <p:nvSpPr>
          <p:cNvPr id="41" name="TextBox 40"/>
          <p:cNvSpPr txBox="1"/>
          <p:nvPr/>
        </p:nvSpPr>
        <p:spPr>
          <a:xfrm>
            <a:off x="3517917" y="3584869"/>
            <a:ext cx="324128" cy="369332"/>
          </a:xfrm>
          <a:prstGeom prst="rect">
            <a:avLst/>
          </a:prstGeom>
          <a:noFill/>
        </p:spPr>
        <p:txBody>
          <a:bodyPr wrap="none" rtlCol="0">
            <a:spAutoFit/>
          </a:bodyPr>
          <a:lstStyle/>
          <a:p>
            <a:r>
              <a:rPr lang="nl-NL" dirty="0">
                <a:solidFill>
                  <a:schemeClr val="accent4">
                    <a:lumMod val="75000"/>
                  </a:schemeClr>
                </a:solidFill>
              </a:rPr>
              <a:t>1</a:t>
            </a:r>
          </a:p>
        </p:txBody>
      </p:sp>
      <p:sp>
        <p:nvSpPr>
          <p:cNvPr id="6" name="TextBox 5"/>
          <p:cNvSpPr txBox="1"/>
          <p:nvPr/>
        </p:nvSpPr>
        <p:spPr>
          <a:xfrm>
            <a:off x="4014370" y="4650321"/>
            <a:ext cx="640934" cy="369332"/>
          </a:xfrm>
          <a:prstGeom prst="rect">
            <a:avLst/>
          </a:prstGeom>
          <a:noFill/>
        </p:spPr>
        <p:txBody>
          <a:bodyPr wrap="square" rtlCol="0">
            <a:spAutoFit/>
          </a:bodyPr>
          <a:lstStyle/>
          <a:p>
            <a:r>
              <a:rPr lang="nl-NL" dirty="0">
                <a:solidFill>
                  <a:schemeClr val="bg1"/>
                </a:solidFill>
              </a:rPr>
              <a:t>-5</a:t>
            </a:r>
          </a:p>
        </p:txBody>
      </p:sp>
      <p:sp>
        <p:nvSpPr>
          <p:cNvPr id="42" name="TextBox 41"/>
          <p:cNvSpPr txBox="1"/>
          <p:nvPr/>
        </p:nvSpPr>
        <p:spPr>
          <a:xfrm>
            <a:off x="5156210" y="2260745"/>
            <a:ext cx="409086" cy="369332"/>
          </a:xfrm>
          <a:prstGeom prst="rect">
            <a:avLst/>
          </a:prstGeom>
          <a:noFill/>
        </p:spPr>
        <p:txBody>
          <a:bodyPr wrap="none" rtlCol="0">
            <a:spAutoFit/>
          </a:bodyPr>
          <a:lstStyle/>
          <a:p>
            <a:r>
              <a:rPr lang="nl-NL" dirty="0">
                <a:solidFill>
                  <a:schemeClr val="accent2">
                    <a:lumMod val="75000"/>
                  </a:schemeClr>
                </a:solidFill>
              </a:rPr>
              <a:t>½</a:t>
            </a:r>
          </a:p>
        </p:txBody>
      </p:sp>
      <p:sp>
        <p:nvSpPr>
          <p:cNvPr id="43" name="TextBox 42"/>
          <p:cNvSpPr txBox="1"/>
          <p:nvPr/>
        </p:nvSpPr>
        <p:spPr>
          <a:xfrm>
            <a:off x="5134098" y="4235484"/>
            <a:ext cx="332142" cy="369332"/>
          </a:xfrm>
          <a:prstGeom prst="rect">
            <a:avLst/>
          </a:prstGeom>
          <a:noFill/>
        </p:spPr>
        <p:txBody>
          <a:bodyPr wrap="none" rtlCol="0">
            <a:spAutoFit/>
          </a:bodyPr>
          <a:lstStyle/>
          <a:p>
            <a:r>
              <a:rPr lang="nl-NL" dirty="0">
                <a:solidFill>
                  <a:schemeClr val="accent2">
                    <a:lumMod val="75000"/>
                  </a:schemeClr>
                </a:solidFill>
              </a:rPr>
              <a:t>1</a:t>
            </a:r>
          </a:p>
        </p:txBody>
      </p:sp>
      <p:sp>
        <p:nvSpPr>
          <p:cNvPr id="44" name="TextBox 43"/>
          <p:cNvSpPr txBox="1"/>
          <p:nvPr/>
        </p:nvSpPr>
        <p:spPr>
          <a:xfrm>
            <a:off x="4920447" y="3077514"/>
            <a:ext cx="511679" cy="369332"/>
          </a:xfrm>
          <a:prstGeom prst="rect">
            <a:avLst/>
          </a:prstGeom>
          <a:noFill/>
        </p:spPr>
        <p:txBody>
          <a:bodyPr wrap="none" rtlCol="0">
            <a:spAutoFit/>
          </a:bodyPr>
          <a:lstStyle/>
          <a:p>
            <a:r>
              <a:rPr lang="nl-NL" dirty="0">
                <a:solidFill>
                  <a:schemeClr val="accent2">
                    <a:lumMod val="75000"/>
                  </a:schemeClr>
                </a:solidFill>
              </a:rPr>
              <a:t>1.2</a:t>
            </a:r>
          </a:p>
        </p:txBody>
      </p:sp>
      <p:sp>
        <p:nvSpPr>
          <p:cNvPr id="45" name="TextBox 44"/>
          <p:cNvSpPr txBox="1"/>
          <p:nvPr/>
        </p:nvSpPr>
        <p:spPr>
          <a:xfrm>
            <a:off x="6004070" y="3234079"/>
            <a:ext cx="640934" cy="369332"/>
          </a:xfrm>
          <a:prstGeom prst="rect">
            <a:avLst/>
          </a:prstGeom>
          <a:noFill/>
        </p:spPr>
        <p:txBody>
          <a:bodyPr wrap="square" rtlCol="0">
            <a:spAutoFit/>
          </a:bodyPr>
          <a:lstStyle/>
          <a:p>
            <a:r>
              <a:rPr lang="nl-NL" dirty="0">
                <a:solidFill>
                  <a:schemeClr val="bg1"/>
                </a:solidFill>
              </a:rPr>
              <a:t>1</a:t>
            </a:r>
          </a:p>
        </p:txBody>
      </p:sp>
      <p:sp>
        <p:nvSpPr>
          <p:cNvPr id="4" name="Rectangle 3">
            <a:extLst>
              <a:ext uri="{FF2B5EF4-FFF2-40B4-BE49-F238E27FC236}">
                <a16:creationId xmlns:a16="http://schemas.microsoft.com/office/drawing/2014/main" id="{C8B71A8F-8E19-5300-742A-8774E058B1EC}"/>
              </a:ext>
            </a:extLst>
          </p:cNvPr>
          <p:cNvSpPr/>
          <p:nvPr/>
        </p:nvSpPr>
        <p:spPr>
          <a:xfrm>
            <a:off x="7964080" y="1713860"/>
            <a:ext cx="1188806" cy="3173937"/>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Rectangle 7">
            <a:extLst>
              <a:ext uri="{FF2B5EF4-FFF2-40B4-BE49-F238E27FC236}">
                <a16:creationId xmlns:a16="http://schemas.microsoft.com/office/drawing/2014/main" id="{F097E905-0F10-08A9-3204-DEDFE411767B}"/>
              </a:ext>
            </a:extLst>
          </p:cNvPr>
          <p:cNvSpPr/>
          <p:nvPr/>
        </p:nvSpPr>
        <p:spPr>
          <a:xfrm>
            <a:off x="9378554" y="1840527"/>
            <a:ext cx="1797445" cy="3132165"/>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7F0F4E16-1886-E22B-CFFD-58A77F9C9B63}"/>
              </a:ext>
            </a:extLst>
          </p:cNvPr>
          <p:cNvSpPr/>
          <p:nvPr/>
        </p:nvSpPr>
        <p:spPr>
          <a:xfrm>
            <a:off x="8823097" y="2181776"/>
            <a:ext cx="483066" cy="483066"/>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Rectangle 16">
            <a:extLst>
              <a:ext uri="{FF2B5EF4-FFF2-40B4-BE49-F238E27FC236}">
                <a16:creationId xmlns:a16="http://schemas.microsoft.com/office/drawing/2014/main" id="{08AB8D82-1C9A-0725-B4F3-DA33A6CFA08F}"/>
              </a:ext>
            </a:extLst>
          </p:cNvPr>
          <p:cNvSpPr/>
          <p:nvPr/>
        </p:nvSpPr>
        <p:spPr>
          <a:xfrm>
            <a:off x="9182101" y="2732015"/>
            <a:ext cx="196453" cy="2240678"/>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aphicFrame>
        <p:nvGraphicFramePr>
          <p:cNvPr id="18" name="Chart 17">
            <a:extLst>
              <a:ext uri="{FF2B5EF4-FFF2-40B4-BE49-F238E27FC236}">
                <a16:creationId xmlns:a16="http://schemas.microsoft.com/office/drawing/2014/main" id="{78E1D4F8-D10F-CA38-D387-696D4C237B83}"/>
              </a:ext>
            </a:extLst>
          </p:cNvPr>
          <p:cNvGraphicFramePr>
            <a:graphicFrameLocks/>
          </p:cNvGraphicFramePr>
          <p:nvPr/>
        </p:nvGraphicFramePr>
        <p:xfrm>
          <a:off x="7458263" y="1636128"/>
          <a:ext cx="3895537" cy="405829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22484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Neural</a:t>
            </a:r>
            <a:r>
              <a:rPr lang="nl-NL" dirty="0"/>
              <a:t> Networks</a:t>
            </a:r>
          </a:p>
        </p:txBody>
      </p:sp>
      <p:grpSp>
        <p:nvGrpSpPr>
          <p:cNvPr id="101" name="Group 100"/>
          <p:cNvGrpSpPr/>
          <p:nvPr/>
        </p:nvGrpSpPr>
        <p:grpSpPr>
          <a:xfrm>
            <a:off x="2333591" y="2076264"/>
            <a:ext cx="7157019" cy="4266901"/>
            <a:chOff x="2944153" y="2130211"/>
            <a:chExt cx="7157019" cy="4266901"/>
          </a:xfrm>
        </p:grpSpPr>
        <p:grpSp>
          <p:nvGrpSpPr>
            <p:cNvPr id="4" name="Group 3"/>
            <p:cNvGrpSpPr/>
            <p:nvPr/>
          </p:nvGrpSpPr>
          <p:grpSpPr>
            <a:xfrm>
              <a:off x="3090455" y="2130211"/>
              <a:ext cx="4512490" cy="3289514"/>
              <a:chOff x="4426254" y="2602350"/>
              <a:chExt cx="3060354" cy="2230936"/>
            </a:xfrm>
          </p:grpSpPr>
          <p:cxnSp>
            <p:nvCxnSpPr>
              <p:cNvPr id="5" name="Rechte verbindingslijn 41">
                <a:extLst>
                  <a:ext uri="{FF2B5EF4-FFF2-40B4-BE49-F238E27FC236}">
                    <a16:creationId xmlns:a16="http://schemas.microsoft.com/office/drawing/2014/main" id="{B17C41E7-ABE3-497B-AA7D-A9B123BF46D5}"/>
                  </a:ext>
                </a:extLst>
              </p:cNvPr>
              <p:cNvCxnSpPr>
                <a:stCxn id="83" idx="6"/>
                <a:endCxn id="91" idx="2"/>
              </p:cNvCxnSpPr>
              <p:nvPr/>
            </p:nvCxnSpPr>
            <p:spPr>
              <a:xfrm>
                <a:off x="4748774" y="2763610"/>
                <a:ext cx="361939" cy="238552"/>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6" name="Rechte verbindingslijn 43">
                <a:extLst>
                  <a:ext uri="{FF2B5EF4-FFF2-40B4-BE49-F238E27FC236}">
                    <a16:creationId xmlns:a16="http://schemas.microsoft.com/office/drawing/2014/main" id="{E21D4B7D-8D4B-40E7-9BC1-4A2D6756C216}"/>
                  </a:ext>
                </a:extLst>
              </p:cNvPr>
              <p:cNvCxnSpPr>
                <a:stCxn id="84" idx="6"/>
                <a:endCxn id="92" idx="2"/>
              </p:cNvCxnSpPr>
              <p:nvPr/>
            </p:nvCxnSpPr>
            <p:spPr>
              <a:xfrm>
                <a:off x="4748774" y="3240714"/>
                <a:ext cx="361939" cy="238552"/>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7" name="Rechte verbindingslijn 45">
                <a:extLst>
                  <a:ext uri="{FF2B5EF4-FFF2-40B4-BE49-F238E27FC236}">
                    <a16:creationId xmlns:a16="http://schemas.microsoft.com/office/drawing/2014/main" id="{4352DFF9-9392-406C-9DB1-5783FFABE83B}"/>
                  </a:ext>
                </a:extLst>
              </p:cNvPr>
              <p:cNvCxnSpPr>
                <a:stCxn id="85" idx="6"/>
                <a:endCxn id="93" idx="2"/>
              </p:cNvCxnSpPr>
              <p:nvPr/>
            </p:nvCxnSpPr>
            <p:spPr>
              <a:xfrm>
                <a:off x="4748774" y="3717818"/>
                <a:ext cx="361939" cy="238552"/>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8" name="Rechte verbindingslijn 47">
                <a:extLst>
                  <a:ext uri="{FF2B5EF4-FFF2-40B4-BE49-F238E27FC236}">
                    <a16:creationId xmlns:a16="http://schemas.microsoft.com/office/drawing/2014/main" id="{5AAF622C-FC80-4220-9D9E-FC56DAC0FC8A}"/>
                  </a:ext>
                </a:extLst>
              </p:cNvPr>
              <p:cNvCxnSpPr>
                <a:stCxn id="84" idx="6"/>
                <a:endCxn id="91" idx="2"/>
              </p:cNvCxnSpPr>
              <p:nvPr/>
            </p:nvCxnSpPr>
            <p:spPr>
              <a:xfrm flipV="1">
                <a:off x="4748774" y="3002162"/>
                <a:ext cx="361939" cy="238552"/>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9" name="Rechte verbindingslijn 49">
                <a:extLst>
                  <a:ext uri="{FF2B5EF4-FFF2-40B4-BE49-F238E27FC236}">
                    <a16:creationId xmlns:a16="http://schemas.microsoft.com/office/drawing/2014/main" id="{B705E348-5A16-4C80-BD4E-32FE2889C658}"/>
                  </a:ext>
                </a:extLst>
              </p:cNvPr>
              <p:cNvCxnSpPr>
                <a:stCxn id="83" idx="6"/>
                <a:endCxn id="92" idx="2"/>
              </p:cNvCxnSpPr>
              <p:nvPr/>
            </p:nvCxnSpPr>
            <p:spPr>
              <a:xfrm>
                <a:off x="4748774" y="2763610"/>
                <a:ext cx="361939" cy="715656"/>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0" name="Rechte verbindingslijn 51">
                <a:extLst>
                  <a:ext uri="{FF2B5EF4-FFF2-40B4-BE49-F238E27FC236}">
                    <a16:creationId xmlns:a16="http://schemas.microsoft.com/office/drawing/2014/main" id="{2D72E7BA-8648-4932-9BE1-B633981F9C7B}"/>
                  </a:ext>
                </a:extLst>
              </p:cNvPr>
              <p:cNvCxnSpPr>
                <a:stCxn id="85" idx="6"/>
                <a:endCxn id="91" idx="2"/>
              </p:cNvCxnSpPr>
              <p:nvPr/>
            </p:nvCxnSpPr>
            <p:spPr>
              <a:xfrm flipV="1">
                <a:off x="4748774" y="3002162"/>
                <a:ext cx="361939" cy="715656"/>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1" name="Rechte verbindingslijn 53">
                <a:extLst>
                  <a:ext uri="{FF2B5EF4-FFF2-40B4-BE49-F238E27FC236}">
                    <a16:creationId xmlns:a16="http://schemas.microsoft.com/office/drawing/2014/main" id="{35C1871E-3C39-4827-A51A-E68DA7C1EF79}"/>
                  </a:ext>
                </a:extLst>
              </p:cNvPr>
              <p:cNvCxnSpPr>
                <a:stCxn id="84" idx="6"/>
                <a:endCxn id="93" idx="2"/>
              </p:cNvCxnSpPr>
              <p:nvPr/>
            </p:nvCxnSpPr>
            <p:spPr>
              <a:xfrm>
                <a:off x="4748774" y="3240714"/>
                <a:ext cx="361939" cy="715656"/>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2" name="Rechte verbindingslijn 55">
                <a:extLst>
                  <a:ext uri="{FF2B5EF4-FFF2-40B4-BE49-F238E27FC236}">
                    <a16:creationId xmlns:a16="http://schemas.microsoft.com/office/drawing/2014/main" id="{C55020FB-C924-4B40-A2AD-DE3F4B200BBA}"/>
                  </a:ext>
                </a:extLst>
              </p:cNvPr>
              <p:cNvCxnSpPr>
                <a:stCxn id="85" idx="6"/>
                <a:endCxn id="92" idx="2"/>
              </p:cNvCxnSpPr>
              <p:nvPr/>
            </p:nvCxnSpPr>
            <p:spPr>
              <a:xfrm flipV="1">
                <a:off x="4748774" y="3479266"/>
                <a:ext cx="361939" cy="238552"/>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3" name="Rechte verbindingslijn 57">
                <a:extLst>
                  <a:ext uri="{FF2B5EF4-FFF2-40B4-BE49-F238E27FC236}">
                    <a16:creationId xmlns:a16="http://schemas.microsoft.com/office/drawing/2014/main" id="{FDA4DA89-DEB8-4D83-80B6-DDE4D17BD722}"/>
                  </a:ext>
                </a:extLst>
              </p:cNvPr>
              <p:cNvCxnSpPr>
                <a:stCxn id="86" idx="6"/>
                <a:endCxn id="92" idx="2"/>
              </p:cNvCxnSpPr>
              <p:nvPr/>
            </p:nvCxnSpPr>
            <p:spPr>
              <a:xfrm flipV="1">
                <a:off x="4748774" y="3479266"/>
                <a:ext cx="361939" cy="715656"/>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4" name="Rechte verbindingslijn 59">
                <a:extLst>
                  <a:ext uri="{FF2B5EF4-FFF2-40B4-BE49-F238E27FC236}">
                    <a16:creationId xmlns:a16="http://schemas.microsoft.com/office/drawing/2014/main" id="{84564E01-34B5-4501-B39F-3E2ED71416FD}"/>
                  </a:ext>
                </a:extLst>
              </p:cNvPr>
              <p:cNvCxnSpPr>
                <a:stCxn id="86" idx="6"/>
                <a:endCxn id="93" idx="2"/>
              </p:cNvCxnSpPr>
              <p:nvPr/>
            </p:nvCxnSpPr>
            <p:spPr>
              <a:xfrm flipV="1">
                <a:off x="4748774" y="3956370"/>
                <a:ext cx="361939" cy="238552"/>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5" name="Rechte verbindingslijn 61">
                <a:extLst>
                  <a:ext uri="{FF2B5EF4-FFF2-40B4-BE49-F238E27FC236}">
                    <a16:creationId xmlns:a16="http://schemas.microsoft.com/office/drawing/2014/main" id="{F2B4B6D4-3C9D-4673-9B96-160A461AF439}"/>
                  </a:ext>
                </a:extLst>
              </p:cNvPr>
              <p:cNvCxnSpPr>
                <a:stCxn id="86" idx="6"/>
                <a:endCxn id="94" idx="2"/>
              </p:cNvCxnSpPr>
              <p:nvPr/>
            </p:nvCxnSpPr>
            <p:spPr>
              <a:xfrm>
                <a:off x="4748774" y="4194922"/>
                <a:ext cx="361939" cy="238552"/>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6" name="Rechte verbindingslijn 63">
                <a:extLst>
                  <a:ext uri="{FF2B5EF4-FFF2-40B4-BE49-F238E27FC236}">
                    <a16:creationId xmlns:a16="http://schemas.microsoft.com/office/drawing/2014/main" id="{E3D8A9EF-1119-4F92-B8E3-662B30821610}"/>
                  </a:ext>
                </a:extLst>
              </p:cNvPr>
              <p:cNvCxnSpPr>
                <a:stCxn id="85" idx="6"/>
                <a:endCxn id="94" idx="2"/>
              </p:cNvCxnSpPr>
              <p:nvPr/>
            </p:nvCxnSpPr>
            <p:spPr>
              <a:xfrm>
                <a:off x="4748774" y="3717818"/>
                <a:ext cx="361939" cy="715656"/>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7" name="Rechte verbindingslijn 65">
                <a:extLst>
                  <a:ext uri="{FF2B5EF4-FFF2-40B4-BE49-F238E27FC236}">
                    <a16:creationId xmlns:a16="http://schemas.microsoft.com/office/drawing/2014/main" id="{E3A3CD92-08B3-4E32-8649-558CD44E8839}"/>
                  </a:ext>
                </a:extLst>
              </p:cNvPr>
              <p:cNvCxnSpPr>
                <a:stCxn id="87" idx="6"/>
                <a:endCxn id="94" idx="2"/>
              </p:cNvCxnSpPr>
              <p:nvPr/>
            </p:nvCxnSpPr>
            <p:spPr>
              <a:xfrm flipV="1">
                <a:off x="4748774" y="4433474"/>
                <a:ext cx="361939" cy="238552"/>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8" name="Rechte verbindingslijn 67">
                <a:extLst>
                  <a:ext uri="{FF2B5EF4-FFF2-40B4-BE49-F238E27FC236}">
                    <a16:creationId xmlns:a16="http://schemas.microsoft.com/office/drawing/2014/main" id="{E8D9CBF0-F2C4-46DC-A907-F816586CA357}"/>
                  </a:ext>
                </a:extLst>
              </p:cNvPr>
              <p:cNvCxnSpPr>
                <a:stCxn id="87" idx="6"/>
                <a:endCxn id="93" idx="2"/>
              </p:cNvCxnSpPr>
              <p:nvPr/>
            </p:nvCxnSpPr>
            <p:spPr>
              <a:xfrm flipV="1">
                <a:off x="4748774" y="3956370"/>
                <a:ext cx="361939" cy="715656"/>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9" name="Rechte verbindingslijn 69">
                <a:extLst>
                  <a:ext uri="{FF2B5EF4-FFF2-40B4-BE49-F238E27FC236}">
                    <a16:creationId xmlns:a16="http://schemas.microsoft.com/office/drawing/2014/main" id="{B0F95B71-3510-439F-9792-6E56249B4222}"/>
                  </a:ext>
                </a:extLst>
              </p:cNvPr>
              <p:cNvCxnSpPr>
                <a:stCxn id="91" idx="6"/>
                <a:endCxn id="71" idx="2"/>
              </p:cNvCxnSpPr>
              <p:nvPr/>
            </p:nvCxnSpPr>
            <p:spPr>
              <a:xfrm>
                <a:off x="5433233" y="3002162"/>
                <a:ext cx="361939" cy="238552"/>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20" name="Rechte verbindingslijn 71">
                <a:extLst>
                  <a:ext uri="{FF2B5EF4-FFF2-40B4-BE49-F238E27FC236}">
                    <a16:creationId xmlns:a16="http://schemas.microsoft.com/office/drawing/2014/main" id="{20CC6380-83B5-4D68-B2C3-C1FD3B84B7EE}"/>
                  </a:ext>
                </a:extLst>
              </p:cNvPr>
              <p:cNvCxnSpPr>
                <a:stCxn id="92" idx="6"/>
                <a:endCxn id="71" idx="2"/>
              </p:cNvCxnSpPr>
              <p:nvPr/>
            </p:nvCxnSpPr>
            <p:spPr>
              <a:xfrm flipV="1">
                <a:off x="5433233" y="3240714"/>
                <a:ext cx="361939" cy="238552"/>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21" name="Rechte verbindingslijn 73">
                <a:extLst>
                  <a:ext uri="{FF2B5EF4-FFF2-40B4-BE49-F238E27FC236}">
                    <a16:creationId xmlns:a16="http://schemas.microsoft.com/office/drawing/2014/main" id="{992094BF-25CC-4956-90BF-E484EFE3DF56}"/>
                  </a:ext>
                </a:extLst>
              </p:cNvPr>
              <p:cNvCxnSpPr>
                <a:stCxn id="91" idx="6"/>
                <a:endCxn id="72" idx="2"/>
              </p:cNvCxnSpPr>
              <p:nvPr/>
            </p:nvCxnSpPr>
            <p:spPr>
              <a:xfrm>
                <a:off x="5433233" y="3002162"/>
                <a:ext cx="361939" cy="71565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22" name="Rechte verbindingslijn 75">
                <a:extLst>
                  <a:ext uri="{FF2B5EF4-FFF2-40B4-BE49-F238E27FC236}">
                    <a16:creationId xmlns:a16="http://schemas.microsoft.com/office/drawing/2014/main" id="{4BFA44C2-D012-451D-B989-1A0EBADED60C}"/>
                  </a:ext>
                </a:extLst>
              </p:cNvPr>
              <p:cNvCxnSpPr>
                <a:stCxn id="93" idx="6"/>
                <a:endCxn id="71" idx="2"/>
              </p:cNvCxnSpPr>
              <p:nvPr/>
            </p:nvCxnSpPr>
            <p:spPr>
              <a:xfrm flipV="1">
                <a:off x="5433233" y="3240714"/>
                <a:ext cx="361939" cy="71565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23" name="Rechte verbindingslijn 77">
                <a:extLst>
                  <a:ext uri="{FF2B5EF4-FFF2-40B4-BE49-F238E27FC236}">
                    <a16:creationId xmlns:a16="http://schemas.microsoft.com/office/drawing/2014/main" id="{47C1033B-E02B-44B4-B6AC-00EB3BC384C3}"/>
                  </a:ext>
                </a:extLst>
              </p:cNvPr>
              <p:cNvCxnSpPr>
                <a:stCxn id="93" idx="6"/>
                <a:endCxn id="72" idx="2"/>
              </p:cNvCxnSpPr>
              <p:nvPr/>
            </p:nvCxnSpPr>
            <p:spPr>
              <a:xfrm flipV="1">
                <a:off x="5433233" y="3717818"/>
                <a:ext cx="361939" cy="238552"/>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24" name="Rechte verbindingslijn 79">
                <a:extLst>
                  <a:ext uri="{FF2B5EF4-FFF2-40B4-BE49-F238E27FC236}">
                    <a16:creationId xmlns:a16="http://schemas.microsoft.com/office/drawing/2014/main" id="{58696185-1C16-45E7-95E1-D8AD4C5F2753}"/>
                  </a:ext>
                </a:extLst>
              </p:cNvPr>
              <p:cNvCxnSpPr>
                <a:stCxn id="93" idx="6"/>
                <a:endCxn id="73" idx="2"/>
              </p:cNvCxnSpPr>
              <p:nvPr/>
            </p:nvCxnSpPr>
            <p:spPr>
              <a:xfrm>
                <a:off x="5433233" y="3956370"/>
                <a:ext cx="361939" cy="238552"/>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25" name="Rechte verbindingslijn 81">
                <a:extLst>
                  <a:ext uri="{FF2B5EF4-FFF2-40B4-BE49-F238E27FC236}">
                    <a16:creationId xmlns:a16="http://schemas.microsoft.com/office/drawing/2014/main" id="{51CD3509-346B-4378-A4F2-739A24443A20}"/>
                  </a:ext>
                </a:extLst>
              </p:cNvPr>
              <p:cNvCxnSpPr>
                <a:stCxn id="94" idx="6"/>
                <a:endCxn id="73" idx="2"/>
              </p:cNvCxnSpPr>
              <p:nvPr/>
            </p:nvCxnSpPr>
            <p:spPr>
              <a:xfrm flipV="1">
                <a:off x="5433233" y="4194922"/>
                <a:ext cx="361939" cy="238552"/>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26" name="Rechte verbindingslijn 83">
                <a:extLst>
                  <a:ext uri="{FF2B5EF4-FFF2-40B4-BE49-F238E27FC236}">
                    <a16:creationId xmlns:a16="http://schemas.microsoft.com/office/drawing/2014/main" id="{A90FDC0E-3D1B-431A-BA5E-95CA27F5595B}"/>
                  </a:ext>
                </a:extLst>
              </p:cNvPr>
              <p:cNvCxnSpPr>
                <a:stCxn id="94" idx="6"/>
                <a:endCxn id="72" idx="2"/>
              </p:cNvCxnSpPr>
              <p:nvPr/>
            </p:nvCxnSpPr>
            <p:spPr>
              <a:xfrm flipV="1">
                <a:off x="5433233" y="3717818"/>
                <a:ext cx="361939" cy="71565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27" name="Rechte verbindingslijn 85">
                <a:extLst>
                  <a:ext uri="{FF2B5EF4-FFF2-40B4-BE49-F238E27FC236}">
                    <a16:creationId xmlns:a16="http://schemas.microsoft.com/office/drawing/2014/main" id="{9509D43F-C635-4D5E-8825-7265C868BFF7}"/>
                  </a:ext>
                </a:extLst>
              </p:cNvPr>
              <p:cNvCxnSpPr>
                <a:stCxn id="92" idx="6"/>
                <a:endCxn id="73" idx="2"/>
              </p:cNvCxnSpPr>
              <p:nvPr/>
            </p:nvCxnSpPr>
            <p:spPr>
              <a:xfrm>
                <a:off x="5433233" y="3479266"/>
                <a:ext cx="361939" cy="71565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28" name="Rechte verbindingslijn 87">
                <a:extLst>
                  <a:ext uri="{FF2B5EF4-FFF2-40B4-BE49-F238E27FC236}">
                    <a16:creationId xmlns:a16="http://schemas.microsoft.com/office/drawing/2014/main" id="{5AEC5E69-2098-493A-AADC-91631130B345}"/>
                  </a:ext>
                </a:extLst>
              </p:cNvPr>
              <p:cNvCxnSpPr>
                <a:stCxn id="92" idx="6"/>
                <a:endCxn id="72" idx="2"/>
              </p:cNvCxnSpPr>
              <p:nvPr/>
            </p:nvCxnSpPr>
            <p:spPr>
              <a:xfrm>
                <a:off x="5433233" y="3479266"/>
                <a:ext cx="361939" cy="238552"/>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29" name="Rechte verbindingslijn 91">
                <a:extLst>
                  <a:ext uri="{FF2B5EF4-FFF2-40B4-BE49-F238E27FC236}">
                    <a16:creationId xmlns:a16="http://schemas.microsoft.com/office/drawing/2014/main" id="{B3B86F5C-DEA2-41E7-8B7A-FF0FC9600F5F}"/>
                  </a:ext>
                </a:extLst>
              </p:cNvPr>
              <p:cNvCxnSpPr>
                <a:stCxn id="72" idx="6"/>
                <a:endCxn id="88" idx="2"/>
              </p:cNvCxnSpPr>
              <p:nvPr/>
            </p:nvCxnSpPr>
            <p:spPr>
              <a:xfrm flipV="1">
                <a:off x="6117692" y="3240714"/>
                <a:ext cx="361938" cy="477104"/>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0" name="Rechte verbindingslijn 93">
                <a:extLst>
                  <a:ext uri="{FF2B5EF4-FFF2-40B4-BE49-F238E27FC236}">
                    <a16:creationId xmlns:a16="http://schemas.microsoft.com/office/drawing/2014/main" id="{09171207-1C3B-451D-B458-01AB63EB6B26}"/>
                  </a:ext>
                </a:extLst>
              </p:cNvPr>
              <p:cNvCxnSpPr>
                <a:stCxn id="73" idx="6"/>
                <a:endCxn id="89" idx="2"/>
              </p:cNvCxnSpPr>
              <p:nvPr/>
            </p:nvCxnSpPr>
            <p:spPr>
              <a:xfrm flipV="1">
                <a:off x="6117692" y="3717818"/>
                <a:ext cx="361938" cy="477104"/>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1" name="Rechte verbindingslijn 95">
                <a:extLst>
                  <a:ext uri="{FF2B5EF4-FFF2-40B4-BE49-F238E27FC236}">
                    <a16:creationId xmlns:a16="http://schemas.microsoft.com/office/drawing/2014/main" id="{4D3F7510-980D-4FF3-AC4A-8CE4DCD23058}"/>
                  </a:ext>
                </a:extLst>
              </p:cNvPr>
              <p:cNvCxnSpPr>
                <a:stCxn id="71" idx="6"/>
                <a:endCxn id="88" idx="2"/>
              </p:cNvCxnSpPr>
              <p:nvPr/>
            </p:nvCxnSpPr>
            <p:spPr>
              <a:xfrm>
                <a:off x="6117692" y="3240714"/>
                <a:ext cx="361938" cy="0"/>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2" name="Rechte verbindingslijn 97">
                <a:extLst>
                  <a:ext uri="{FF2B5EF4-FFF2-40B4-BE49-F238E27FC236}">
                    <a16:creationId xmlns:a16="http://schemas.microsoft.com/office/drawing/2014/main" id="{4531D3EC-EAD7-4D0B-B265-1BE3F6584849}"/>
                  </a:ext>
                </a:extLst>
              </p:cNvPr>
              <p:cNvCxnSpPr>
                <a:stCxn id="72" idx="6"/>
                <a:endCxn id="89" idx="2"/>
              </p:cNvCxnSpPr>
              <p:nvPr/>
            </p:nvCxnSpPr>
            <p:spPr>
              <a:xfrm>
                <a:off x="6117692" y="3717818"/>
                <a:ext cx="361938" cy="0"/>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3" name="Rechte verbindingslijn 99">
                <a:extLst>
                  <a:ext uri="{FF2B5EF4-FFF2-40B4-BE49-F238E27FC236}">
                    <a16:creationId xmlns:a16="http://schemas.microsoft.com/office/drawing/2014/main" id="{2B8DA7D3-144A-4BD1-81B0-277252FE0754}"/>
                  </a:ext>
                </a:extLst>
              </p:cNvPr>
              <p:cNvCxnSpPr>
                <a:stCxn id="73" idx="6"/>
                <a:endCxn id="90" idx="2"/>
              </p:cNvCxnSpPr>
              <p:nvPr/>
            </p:nvCxnSpPr>
            <p:spPr>
              <a:xfrm>
                <a:off x="6117692" y="4194922"/>
                <a:ext cx="361938" cy="0"/>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4" name="Rechte verbindingslijn 101">
                <a:extLst>
                  <a:ext uri="{FF2B5EF4-FFF2-40B4-BE49-F238E27FC236}">
                    <a16:creationId xmlns:a16="http://schemas.microsoft.com/office/drawing/2014/main" id="{0AB64E14-54F5-4C16-AFD3-7D665EF2C2D8}"/>
                  </a:ext>
                </a:extLst>
              </p:cNvPr>
              <p:cNvCxnSpPr>
                <a:stCxn id="71" idx="6"/>
                <a:endCxn id="89" idx="2"/>
              </p:cNvCxnSpPr>
              <p:nvPr/>
            </p:nvCxnSpPr>
            <p:spPr>
              <a:xfrm>
                <a:off x="6117692" y="3240714"/>
                <a:ext cx="361938" cy="477104"/>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5" name="Rechte verbindingslijn 105">
                <a:extLst>
                  <a:ext uri="{FF2B5EF4-FFF2-40B4-BE49-F238E27FC236}">
                    <a16:creationId xmlns:a16="http://schemas.microsoft.com/office/drawing/2014/main" id="{4AA71E9B-CF84-4F8A-9A34-BAF488DE77CE}"/>
                  </a:ext>
                </a:extLst>
              </p:cNvPr>
              <p:cNvCxnSpPr>
                <a:stCxn id="73" idx="6"/>
                <a:endCxn id="88" idx="2"/>
              </p:cNvCxnSpPr>
              <p:nvPr/>
            </p:nvCxnSpPr>
            <p:spPr>
              <a:xfrm flipV="1">
                <a:off x="6117692" y="3240714"/>
                <a:ext cx="361938" cy="954208"/>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6" name="Rechte verbindingslijn 107">
                <a:extLst>
                  <a:ext uri="{FF2B5EF4-FFF2-40B4-BE49-F238E27FC236}">
                    <a16:creationId xmlns:a16="http://schemas.microsoft.com/office/drawing/2014/main" id="{D2E2D2DD-8CCA-400C-B191-0912C8A0075B}"/>
                  </a:ext>
                </a:extLst>
              </p:cNvPr>
              <p:cNvCxnSpPr>
                <a:stCxn id="90" idx="2"/>
                <a:endCxn id="72" idx="6"/>
              </p:cNvCxnSpPr>
              <p:nvPr/>
            </p:nvCxnSpPr>
            <p:spPr>
              <a:xfrm flipH="1" flipV="1">
                <a:off x="6117692" y="3717818"/>
                <a:ext cx="361938" cy="477104"/>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7" name="Rechte verbindingslijn 115">
                <a:extLst>
                  <a:ext uri="{FF2B5EF4-FFF2-40B4-BE49-F238E27FC236}">
                    <a16:creationId xmlns:a16="http://schemas.microsoft.com/office/drawing/2014/main" id="{5F5F15F1-6D63-465B-9745-9FF3F994663F}"/>
                  </a:ext>
                </a:extLst>
              </p:cNvPr>
              <p:cNvCxnSpPr>
                <a:stCxn id="90" idx="6"/>
                <a:endCxn id="40" idx="2"/>
              </p:cNvCxnSpPr>
              <p:nvPr/>
            </p:nvCxnSpPr>
            <p:spPr>
              <a:xfrm flipV="1">
                <a:off x="6802150" y="3717818"/>
                <a:ext cx="361938" cy="477104"/>
              </a:xfrm>
              <a:prstGeom prst="line">
                <a:avLst/>
              </a:prstGeom>
            </p:spPr>
            <p:style>
              <a:lnRef idx="2">
                <a:schemeClr val="accent2">
                  <a:shade val="50000"/>
                </a:schemeClr>
              </a:lnRef>
              <a:fillRef idx="1">
                <a:schemeClr val="accent2"/>
              </a:fillRef>
              <a:effectRef idx="0">
                <a:schemeClr val="accent2"/>
              </a:effectRef>
              <a:fontRef idx="minor">
                <a:schemeClr val="lt1"/>
              </a:fontRef>
            </p:style>
          </p:cxnSp>
          <p:cxnSp>
            <p:nvCxnSpPr>
              <p:cNvPr id="38" name="Rechte verbindingslijn 119">
                <a:extLst>
                  <a:ext uri="{FF2B5EF4-FFF2-40B4-BE49-F238E27FC236}">
                    <a16:creationId xmlns:a16="http://schemas.microsoft.com/office/drawing/2014/main" id="{B767B39E-757C-4521-BE25-F006EE2B7ED2}"/>
                  </a:ext>
                </a:extLst>
              </p:cNvPr>
              <p:cNvCxnSpPr>
                <a:stCxn id="89" idx="6"/>
                <a:endCxn id="40" idx="2"/>
              </p:cNvCxnSpPr>
              <p:nvPr/>
            </p:nvCxnSpPr>
            <p:spPr>
              <a:xfrm>
                <a:off x="6802150" y="3717818"/>
                <a:ext cx="361938" cy="0"/>
              </a:xfrm>
              <a:prstGeom prst="line">
                <a:avLst/>
              </a:prstGeom>
            </p:spPr>
            <p:style>
              <a:lnRef idx="2">
                <a:schemeClr val="accent2">
                  <a:shade val="50000"/>
                </a:schemeClr>
              </a:lnRef>
              <a:fillRef idx="1">
                <a:schemeClr val="accent2"/>
              </a:fillRef>
              <a:effectRef idx="0">
                <a:schemeClr val="accent2"/>
              </a:effectRef>
              <a:fontRef idx="minor">
                <a:schemeClr val="lt1"/>
              </a:fontRef>
            </p:style>
          </p:cxnSp>
          <p:cxnSp>
            <p:nvCxnSpPr>
              <p:cNvPr id="39" name="Rechte verbindingslijn 129">
                <a:extLst>
                  <a:ext uri="{FF2B5EF4-FFF2-40B4-BE49-F238E27FC236}">
                    <a16:creationId xmlns:a16="http://schemas.microsoft.com/office/drawing/2014/main" id="{DB4F144A-8DDD-41F8-BDC9-7C6159E9DE04}"/>
                  </a:ext>
                </a:extLst>
              </p:cNvPr>
              <p:cNvCxnSpPr>
                <a:stCxn id="88" idx="6"/>
                <a:endCxn id="40" idx="2"/>
              </p:cNvCxnSpPr>
              <p:nvPr/>
            </p:nvCxnSpPr>
            <p:spPr>
              <a:xfrm>
                <a:off x="6802150" y="3240714"/>
                <a:ext cx="361938" cy="477104"/>
              </a:xfrm>
              <a:prstGeom prst="line">
                <a:avLst/>
              </a:prstGeom>
            </p:spPr>
            <p:style>
              <a:lnRef idx="2">
                <a:schemeClr val="accent2">
                  <a:shade val="50000"/>
                </a:schemeClr>
              </a:lnRef>
              <a:fillRef idx="1">
                <a:schemeClr val="accent2"/>
              </a:fillRef>
              <a:effectRef idx="0">
                <a:schemeClr val="accent2"/>
              </a:effectRef>
              <a:fontRef idx="minor">
                <a:schemeClr val="lt1"/>
              </a:fontRef>
            </p:style>
          </p:cxnSp>
          <p:sp>
            <p:nvSpPr>
              <p:cNvPr id="40" name="Ovaal 11">
                <a:extLst>
                  <a:ext uri="{FF2B5EF4-FFF2-40B4-BE49-F238E27FC236}">
                    <a16:creationId xmlns:a16="http://schemas.microsoft.com/office/drawing/2014/main" id="{E7AE4F49-7BD8-49CA-BEEB-537DC4069292}"/>
                  </a:ext>
                </a:extLst>
              </p:cNvPr>
              <p:cNvSpPr/>
              <p:nvPr/>
            </p:nvSpPr>
            <p:spPr>
              <a:xfrm>
                <a:off x="7164088" y="3556558"/>
                <a:ext cx="322520" cy="322520"/>
              </a:xfrm>
              <a:prstGeom prst="ellipse">
                <a:avLst/>
              </a:prstGeom>
              <a:ln w="285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grpSp>
            <p:nvGrpSpPr>
              <p:cNvPr id="41" name="Groep 26">
                <a:extLst>
                  <a:ext uri="{FF2B5EF4-FFF2-40B4-BE49-F238E27FC236}">
                    <a16:creationId xmlns:a16="http://schemas.microsoft.com/office/drawing/2014/main" id="{E9559F61-2237-45A3-A04F-A2E8F2D2C9E3}"/>
                  </a:ext>
                </a:extLst>
              </p:cNvPr>
              <p:cNvGrpSpPr/>
              <p:nvPr/>
            </p:nvGrpSpPr>
            <p:grpSpPr>
              <a:xfrm>
                <a:off x="5110713" y="2840902"/>
                <a:ext cx="322520" cy="1753832"/>
                <a:chOff x="7142481" y="3029947"/>
                <a:chExt cx="322520" cy="1753832"/>
              </a:xfrm>
            </p:grpSpPr>
            <p:sp>
              <p:nvSpPr>
                <p:cNvPr id="91" name="Ovaal 14">
                  <a:extLst>
                    <a:ext uri="{FF2B5EF4-FFF2-40B4-BE49-F238E27FC236}">
                      <a16:creationId xmlns:a16="http://schemas.microsoft.com/office/drawing/2014/main" id="{B91485FE-A456-44E5-BCA5-1737B43C0B84}"/>
                    </a:ext>
                  </a:extLst>
                </p:cNvPr>
                <p:cNvSpPr/>
                <p:nvPr/>
              </p:nvSpPr>
              <p:spPr>
                <a:xfrm>
                  <a:off x="7142481" y="3029947"/>
                  <a:ext cx="322520" cy="322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2" name="Ovaal 15">
                  <a:extLst>
                    <a:ext uri="{FF2B5EF4-FFF2-40B4-BE49-F238E27FC236}">
                      <a16:creationId xmlns:a16="http://schemas.microsoft.com/office/drawing/2014/main" id="{FE7C6DD7-6EC7-4830-B7A6-6A56242AA15C}"/>
                    </a:ext>
                  </a:extLst>
                </p:cNvPr>
                <p:cNvSpPr/>
                <p:nvPr/>
              </p:nvSpPr>
              <p:spPr>
                <a:xfrm>
                  <a:off x="7142481" y="3507051"/>
                  <a:ext cx="322520" cy="322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3" name="Ovaal 16">
                  <a:extLst>
                    <a:ext uri="{FF2B5EF4-FFF2-40B4-BE49-F238E27FC236}">
                      <a16:creationId xmlns:a16="http://schemas.microsoft.com/office/drawing/2014/main" id="{C2AB1D4D-7C0B-4EB4-9BC7-26AD207F4860}"/>
                    </a:ext>
                  </a:extLst>
                </p:cNvPr>
                <p:cNvSpPr/>
                <p:nvPr/>
              </p:nvSpPr>
              <p:spPr>
                <a:xfrm>
                  <a:off x="7142481" y="3984155"/>
                  <a:ext cx="322520" cy="322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4" name="Ovaal 17">
                  <a:extLst>
                    <a:ext uri="{FF2B5EF4-FFF2-40B4-BE49-F238E27FC236}">
                      <a16:creationId xmlns:a16="http://schemas.microsoft.com/office/drawing/2014/main" id="{BCCEA331-C09B-4E5E-AABB-2375C1904818}"/>
                    </a:ext>
                  </a:extLst>
                </p:cNvPr>
                <p:cNvSpPr/>
                <p:nvPr/>
              </p:nvSpPr>
              <p:spPr>
                <a:xfrm>
                  <a:off x="7142481" y="4461259"/>
                  <a:ext cx="322520" cy="322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42" name="Group 41"/>
              <p:cNvGrpSpPr/>
              <p:nvPr/>
            </p:nvGrpSpPr>
            <p:grpSpPr>
              <a:xfrm>
                <a:off x="6479630" y="3079454"/>
                <a:ext cx="322520" cy="1276728"/>
                <a:chOff x="6479631" y="3318006"/>
                <a:chExt cx="322520" cy="1276728"/>
              </a:xfrm>
            </p:grpSpPr>
            <p:sp>
              <p:nvSpPr>
                <p:cNvPr id="88" name="Ovaal 30">
                  <a:extLst>
                    <a:ext uri="{FF2B5EF4-FFF2-40B4-BE49-F238E27FC236}">
                      <a16:creationId xmlns:a16="http://schemas.microsoft.com/office/drawing/2014/main" id="{41EEC2BC-61D0-476B-AFB9-CCB02EAE1234}"/>
                    </a:ext>
                  </a:extLst>
                </p:cNvPr>
                <p:cNvSpPr/>
                <p:nvPr/>
              </p:nvSpPr>
              <p:spPr>
                <a:xfrm>
                  <a:off x="6479631" y="3318006"/>
                  <a:ext cx="322520" cy="3225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9" name="Ovaal 31">
                  <a:extLst>
                    <a:ext uri="{FF2B5EF4-FFF2-40B4-BE49-F238E27FC236}">
                      <a16:creationId xmlns:a16="http://schemas.microsoft.com/office/drawing/2014/main" id="{B2AAE2FE-EA74-419B-9C86-BA2C09C96301}"/>
                    </a:ext>
                  </a:extLst>
                </p:cNvPr>
                <p:cNvSpPr/>
                <p:nvPr/>
              </p:nvSpPr>
              <p:spPr>
                <a:xfrm>
                  <a:off x="6479631" y="3795110"/>
                  <a:ext cx="322520" cy="3225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0" name="Ovaal 32">
                  <a:extLst>
                    <a:ext uri="{FF2B5EF4-FFF2-40B4-BE49-F238E27FC236}">
                      <a16:creationId xmlns:a16="http://schemas.microsoft.com/office/drawing/2014/main" id="{299F9061-FC51-4BF9-A5D4-239EECEB9FCE}"/>
                    </a:ext>
                  </a:extLst>
                </p:cNvPr>
                <p:cNvSpPr/>
                <p:nvPr/>
              </p:nvSpPr>
              <p:spPr>
                <a:xfrm>
                  <a:off x="6479631" y="4272214"/>
                  <a:ext cx="322520" cy="3225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43" name="Groep 33">
                <a:extLst>
                  <a:ext uri="{FF2B5EF4-FFF2-40B4-BE49-F238E27FC236}">
                    <a16:creationId xmlns:a16="http://schemas.microsoft.com/office/drawing/2014/main" id="{5221283B-CAE9-4993-B2C5-BA102533C99F}"/>
                  </a:ext>
                </a:extLst>
              </p:cNvPr>
              <p:cNvGrpSpPr/>
              <p:nvPr/>
            </p:nvGrpSpPr>
            <p:grpSpPr>
              <a:xfrm>
                <a:off x="4426254" y="2602350"/>
                <a:ext cx="322520" cy="2230936"/>
                <a:chOff x="6598233" y="2765698"/>
                <a:chExt cx="322520" cy="2230936"/>
              </a:xfrm>
            </p:grpSpPr>
            <p:sp>
              <p:nvSpPr>
                <p:cNvPr id="83" name="Ovaal 34">
                  <a:extLst>
                    <a:ext uri="{FF2B5EF4-FFF2-40B4-BE49-F238E27FC236}">
                      <a16:creationId xmlns:a16="http://schemas.microsoft.com/office/drawing/2014/main" id="{8DA073F8-F7D2-4B09-B246-A9C25C9CB03A}"/>
                    </a:ext>
                  </a:extLst>
                </p:cNvPr>
                <p:cNvSpPr/>
                <p:nvPr/>
              </p:nvSpPr>
              <p:spPr>
                <a:xfrm>
                  <a:off x="6598233" y="2765698"/>
                  <a:ext cx="322520" cy="32252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84" name="Ovaal 35">
                  <a:extLst>
                    <a:ext uri="{FF2B5EF4-FFF2-40B4-BE49-F238E27FC236}">
                      <a16:creationId xmlns:a16="http://schemas.microsoft.com/office/drawing/2014/main" id="{70CCD942-7572-44AA-9F31-D27FBEA7FB1C}"/>
                    </a:ext>
                  </a:extLst>
                </p:cNvPr>
                <p:cNvSpPr/>
                <p:nvPr/>
              </p:nvSpPr>
              <p:spPr>
                <a:xfrm>
                  <a:off x="6598233" y="3242802"/>
                  <a:ext cx="322520" cy="32252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85" name="Ovaal 36">
                  <a:extLst>
                    <a:ext uri="{FF2B5EF4-FFF2-40B4-BE49-F238E27FC236}">
                      <a16:creationId xmlns:a16="http://schemas.microsoft.com/office/drawing/2014/main" id="{BE9BCE43-29EA-4242-B305-F9B38B5CEB1D}"/>
                    </a:ext>
                  </a:extLst>
                </p:cNvPr>
                <p:cNvSpPr/>
                <p:nvPr/>
              </p:nvSpPr>
              <p:spPr>
                <a:xfrm>
                  <a:off x="6598233" y="3719906"/>
                  <a:ext cx="322520" cy="32252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86" name="Ovaal 37">
                  <a:extLst>
                    <a:ext uri="{FF2B5EF4-FFF2-40B4-BE49-F238E27FC236}">
                      <a16:creationId xmlns:a16="http://schemas.microsoft.com/office/drawing/2014/main" id="{3D9DD632-9AB5-4042-A3B6-C1D8CF5003B4}"/>
                    </a:ext>
                  </a:extLst>
                </p:cNvPr>
                <p:cNvSpPr/>
                <p:nvPr/>
              </p:nvSpPr>
              <p:spPr>
                <a:xfrm>
                  <a:off x="6598233" y="4197010"/>
                  <a:ext cx="322520" cy="32252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87" name="Ovaal 38">
                  <a:extLst>
                    <a:ext uri="{FF2B5EF4-FFF2-40B4-BE49-F238E27FC236}">
                      <a16:creationId xmlns:a16="http://schemas.microsoft.com/office/drawing/2014/main" id="{6A63A41A-0A1D-4050-97D8-FFA3B4D50647}"/>
                    </a:ext>
                  </a:extLst>
                </p:cNvPr>
                <p:cNvSpPr/>
                <p:nvPr/>
              </p:nvSpPr>
              <p:spPr>
                <a:xfrm>
                  <a:off x="6598233" y="4674114"/>
                  <a:ext cx="322520" cy="32252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grpSp>
          <p:grpSp>
            <p:nvGrpSpPr>
              <p:cNvPr id="44" name="Groep 172">
                <a:extLst>
                  <a:ext uri="{FF2B5EF4-FFF2-40B4-BE49-F238E27FC236}">
                    <a16:creationId xmlns:a16="http://schemas.microsoft.com/office/drawing/2014/main" id="{DABB79DE-2833-4E4C-87A2-A5EE74572141}"/>
                  </a:ext>
                </a:extLst>
              </p:cNvPr>
              <p:cNvGrpSpPr/>
              <p:nvPr/>
            </p:nvGrpSpPr>
            <p:grpSpPr>
              <a:xfrm>
                <a:off x="5110713" y="2840902"/>
                <a:ext cx="322520" cy="1753832"/>
                <a:chOff x="7142481" y="3029947"/>
                <a:chExt cx="322520" cy="1753832"/>
              </a:xfrm>
              <a:solidFill>
                <a:srgbClr val="FFC000"/>
              </a:solidFill>
            </p:grpSpPr>
            <p:sp>
              <p:nvSpPr>
                <p:cNvPr id="79" name="Ovaal 173">
                  <a:extLst>
                    <a:ext uri="{FF2B5EF4-FFF2-40B4-BE49-F238E27FC236}">
                      <a16:creationId xmlns:a16="http://schemas.microsoft.com/office/drawing/2014/main" id="{D90AE336-1234-4BAF-BDF6-B36BAD8AC951}"/>
                    </a:ext>
                  </a:extLst>
                </p:cNvPr>
                <p:cNvSpPr/>
                <p:nvPr/>
              </p:nvSpPr>
              <p:spPr>
                <a:xfrm>
                  <a:off x="7142481" y="3029947"/>
                  <a:ext cx="322520" cy="3225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0" name="Ovaal 174">
                  <a:extLst>
                    <a:ext uri="{FF2B5EF4-FFF2-40B4-BE49-F238E27FC236}">
                      <a16:creationId xmlns:a16="http://schemas.microsoft.com/office/drawing/2014/main" id="{CB8D2FA4-3706-4F1A-91D6-36E40E82AC59}"/>
                    </a:ext>
                  </a:extLst>
                </p:cNvPr>
                <p:cNvSpPr/>
                <p:nvPr/>
              </p:nvSpPr>
              <p:spPr>
                <a:xfrm>
                  <a:off x="7142481" y="3507051"/>
                  <a:ext cx="322520" cy="3225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1" name="Ovaal 175">
                  <a:extLst>
                    <a:ext uri="{FF2B5EF4-FFF2-40B4-BE49-F238E27FC236}">
                      <a16:creationId xmlns:a16="http://schemas.microsoft.com/office/drawing/2014/main" id="{A2FEBE09-AD92-4F20-B44B-54ECE9A75520}"/>
                    </a:ext>
                  </a:extLst>
                </p:cNvPr>
                <p:cNvSpPr/>
                <p:nvPr/>
              </p:nvSpPr>
              <p:spPr>
                <a:xfrm>
                  <a:off x="7142481" y="3984155"/>
                  <a:ext cx="322520" cy="3225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2" name="Ovaal 176">
                  <a:extLst>
                    <a:ext uri="{FF2B5EF4-FFF2-40B4-BE49-F238E27FC236}">
                      <a16:creationId xmlns:a16="http://schemas.microsoft.com/office/drawing/2014/main" id="{AFD985E2-B6C8-4EC2-9017-74B000C17115}"/>
                    </a:ext>
                  </a:extLst>
                </p:cNvPr>
                <p:cNvSpPr/>
                <p:nvPr/>
              </p:nvSpPr>
              <p:spPr>
                <a:xfrm>
                  <a:off x="7142481" y="4461259"/>
                  <a:ext cx="322520" cy="3225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45" name="Groep 177">
                <a:extLst>
                  <a:ext uri="{FF2B5EF4-FFF2-40B4-BE49-F238E27FC236}">
                    <a16:creationId xmlns:a16="http://schemas.microsoft.com/office/drawing/2014/main" id="{CEB48D0F-5663-4A3E-9045-D528C12E1C5C}"/>
                  </a:ext>
                </a:extLst>
              </p:cNvPr>
              <p:cNvGrpSpPr/>
              <p:nvPr/>
            </p:nvGrpSpPr>
            <p:grpSpPr>
              <a:xfrm>
                <a:off x="4426254" y="2602350"/>
                <a:ext cx="322520" cy="2230936"/>
                <a:chOff x="6598233" y="2765698"/>
                <a:chExt cx="322520" cy="2230936"/>
              </a:xfrm>
              <a:solidFill>
                <a:srgbClr val="FFC000"/>
              </a:solidFill>
            </p:grpSpPr>
            <p:sp>
              <p:nvSpPr>
                <p:cNvPr id="74" name="Ovaal 178">
                  <a:extLst>
                    <a:ext uri="{FF2B5EF4-FFF2-40B4-BE49-F238E27FC236}">
                      <a16:creationId xmlns:a16="http://schemas.microsoft.com/office/drawing/2014/main" id="{AF408BEB-A9E5-4908-A532-FB7D0451067A}"/>
                    </a:ext>
                  </a:extLst>
                </p:cNvPr>
                <p:cNvSpPr/>
                <p:nvPr/>
              </p:nvSpPr>
              <p:spPr>
                <a:xfrm>
                  <a:off x="6598233" y="2765698"/>
                  <a:ext cx="322520" cy="322520"/>
                </a:xfrm>
                <a:prstGeom prst="ellipse">
                  <a:avLst/>
                </a:prstGeom>
                <a:ln w="2857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75" name="Ovaal 179">
                  <a:extLst>
                    <a:ext uri="{FF2B5EF4-FFF2-40B4-BE49-F238E27FC236}">
                      <a16:creationId xmlns:a16="http://schemas.microsoft.com/office/drawing/2014/main" id="{CC33FD5E-A45A-428D-986E-D95C8B9BA0B3}"/>
                    </a:ext>
                  </a:extLst>
                </p:cNvPr>
                <p:cNvSpPr/>
                <p:nvPr/>
              </p:nvSpPr>
              <p:spPr>
                <a:xfrm>
                  <a:off x="6598233" y="3242802"/>
                  <a:ext cx="322520" cy="322520"/>
                </a:xfrm>
                <a:prstGeom prst="ellipse">
                  <a:avLst/>
                </a:prstGeom>
                <a:ln w="2857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76" name="Ovaal 180">
                  <a:extLst>
                    <a:ext uri="{FF2B5EF4-FFF2-40B4-BE49-F238E27FC236}">
                      <a16:creationId xmlns:a16="http://schemas.microsoft.com/office/drawing/2014/main" id="{8C1B31CD-AE53-43AC-B29D-B65095BB754D}"/>
                    </a:ext>
                  </a:extLst>
                </p:cNvPr>
                <p:cNvSpPr/>
                <p:nvPr/>
              </p:nvSpPr>
              <p:spPr>
                <a:xfrm>
                  <a:off x="6598233" y="3719906"/>
                  <a:ext cx="322520" cy="322520"/>
                </a:xfrm>
                <a:prstGeom prst="ellipse">
                  <a:avLst/>
                </a:prstGeom>
                <a:ln w="2857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77" name="Ovaal 181">
                  <a:extLst>
                    <a:ext uri="{FF2B5EF4-FFF2-40B4-BE49-F238E27FC236}">
                      <a16:creationId xmlns:a16="http://schemas.microsoft.com/office/drawing/2014/main" id="{5555C02E-61C9-4813-8F66-A70C349DFF8B}"/>
                    </a:ext>
                  </a:extLst>
                </p:cNvPr>
                <p:cNvSpPr/>
                <p:nvPr/>
              </p:nvSpPr>
              <p:spPr>
                <a:xfrm>
                  <a:off x="6598233" y="4197010"/>
                  <a:ext cx="322520" cy="322520"/>
                </a:xfrm>
                <a:prstGeom prst="ellipse">
                  <a:avLst/>
                </a:prstGeom>
                <a:ln w="2857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78" name="Ovaal 182">
                  <a:extLst>
                    <a:ext uri="{FF2B5EF4-FFF2-40B4-BE49-F238E27FC236}">
                      <a16:creationId xmlns:a16="http://schemas.microsoft.com/office/drawing/2014/main" id="{B1C339B6-A18C-4E0D-B20A-71933A38A5AC}"/>
                    </a:ext>
                  </a:extLst>
                </p:cNvPr>
                <p:cNvSpPr/>
                <p:nvPr/>
              </p:nvSpPr>
              <p:spPr>
                <a:xfrm>
                  <a:off x="6598233" y="4674114"/>
                  <a:ext cx="322520" cy="322520"/>
                </a:xfrm>
                <a:prstGeom prst="ellipse">
                  <a:avLst/>
                </a:prstGeom>
                <a:ln w="2857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grpSp>
          <p:grpSp>
            <p:nvGrpSpPr>
              <p:cNvPr id="70" name="Groep 27">
                <a:extLst>
                  <a:ext uri="{FF2B5EF4-FFF2-40B4-BE49-F238E27FC236}">
                    <a16:creationId xmlns:a16="http://schemas.microsoft.com/office/drawing/2014/main" id="{41601CFE-7F9D-42EC-87AA-478A85FAD10F}"/>
                  </a:ext>
                </a:extLst>
              </p:cNvPr>
              <p:cNvGrpSpPr/>
              <p:nvPr/>
            </p:nvGrpSpPr>
            <p:grpSpPr>
              <a:xfrm>
                <a:off x="5795172" y="3079454"/>
                <a:ext cx="322520" cy="1276728"/>
                <a:chOff x="7637870" y="3242802"/>
                <a:chExt cx="322520" cy="1276728"/>
              </a:xfrm>
            </p:grpSpPr>
            <p:sp>
              <p:nvSpPr>
                <p:cNvPr id="71" name="Ovaal 20">
                  <a:extLst>
                    <a:ext uri="{FF2B5EF4-FFF2-40B4-BE49-F238E27FC236}">
                      <a16:creationId xmlns:a16="http://schemas.microsoft.com/office/drawing/2014/main" id="{349993EA-6364-4335-99E0-7B143AD91683}"/>
                    </a:ext>
                  </a:extLst>
                </p:cNvPr>
                <p:cNvSpPr/>
                <p:nvPr/>
              </p:nvSpPr>
              <p:spPr>
                <a:xfrm>
                  <a:off x="7637870" y="3242802"/>
                  <a:ext cx="322520" cy="3225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2" name="Ovaal 21">
                  <a:extLst>
                    <a:ext uri="{FF2B5EF4-FFF2-40B4-BE49-F238E27FC236}">
                      <a16:creationId xmlns:a16="http://schemas.microsoft.com/office/drawing/2014/main" id="{5FDB70A7-E502-4207-AE38-7873945C6076}"/>
                    </a:ext>
                  </a:extLst>
                </p:cNvPr>
                <p:cNvSpPr/>
                <p:nvPr/>
              </p:nvSpPr>
              <p:spPr>
                <a:xfrm>
                  <a:off x="7637870" y="3719906"/>
                  <a:ext cx="322520" cy="3225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3" name="Ovaal 22">
                  <a:extLst>
                    <a:ext uri="{FF2B5EF4-FFF2-40B4-BE49-F238E27FC236}">
                      <a16:creationId xmlns:a16="http://schemas.microsoft.com/office/drawing/2014/main" id="{C7615D57-9898-4C0A-BF76-DF1693B87780}"/>
                    </a:ext>
                  </a:extLst>
                </p:cNvPr>
                <p:cNvSpPr/>
                <p:nvPr/>
              </p:nvSpPr>
              <p:spPr>
                <a:xfrm>
                  <a:off x="7637870" y="4197010"/>
                  <a:ext cx="322520" cy="3225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cxnSp>
            <p:nvCxnSpPr>
              <p:cNvPr id="98" name="Rechte verbindingslijn 105">
                <a:extLst>
                  <a:ext uri="{FF2B5EF4-FFF2-40B4-BE49-F238E27FC236}">
                    <a16:creationId xmlns:a16="http://schemas.microsoft.com/office/drawing/2014/main" id="{4AA71E9B-CF84-4F8A-9A34-BAF488DE77CE}"/>
                  </a:ext>
                </a:extLst>
              </p:cNvPr>
              <p:cNvCxnSpPr>
                <a:stCxn id="71" idx="6"/>
                <a:endCxn id="90" idx="2"/>
              </p:cNvCxnSpPr>
              <p:nvPr/>
            </p:nvCxnSpPr>
            <p:spPr>
              <a:xfrm>
                <a:off x="6117693" y="3240714"/>
                <a:ext cx="361938" cy="954208"/>
              </a:xfrm>
              <a:prstGeom prst="line">
                <a:avLst/>
              </a:prstGeom>
            </p:spPr>
            <p:style>
              <a:lnRef idx="2">
                <a:schemeClr val="accent1">
                  <a:shade val="50000"/>
                </a:schemeClr>
              </a:lnRef>
              <a:fillRef idx="1">
                <a:schemeClr val="accent1"/>
              </a:fillRef>
              <a:effectRef idx="0">
                <a:schemeClr val="accent1"/>
              </a:effectRef>
              <a:fontRef idx="minor">
                <a:schemeClr val="lt1"/>
              </a:fontRef>
            </p:style>
          </p:cxnSp>
        </p:grpSp>
        <p:sp>
          <p:nvSpPr>
            <p:cNvPr id="95" name="TextBox 94"/>
            <p:cNvSpPr txBox="1"/>
            <p:nvPr/>
          </p:nvSpPr>
          <p:spPr>
            <a:xfrm>
              <a:off x="2944153" y="5750781"/>
              <a:ext cx="768159" cy="646331"/>
            </a:xfrm>
            <a:prstGeom prst="rect">
              <a:avLst/>
            </a:prstGeom>
            <a:noFill/>
          </p:spPr>
          <p:txBody>
            <a:bodyPr wrap="none" rtlCol="0">
              <a:spAutoFit/>
            </a:bodyPr>
            <a:lstStyle/>
            <a:p>
              <a:pPr algn="ctr"/>
              <a:r>
                <a:rPr lang="nl-NL" dirty="0"/>
                <a:t>Input</a:t>
              </a:r>
            </a:p>
            <a:p>
              <a:r>
                <a:rPr lang="nl-NL" dirty="0" err="1"/>
                <a:t>layer</a:t>
              </a:r>
              <a:endParaRPr lang="nl-NL" dirty="0"/>
            </a:p>
          </p:txBody>
        </p:sp>
        <p:sp>
          <p:nvSpPr>
            <p:cNvPr id="96" name="TextBox 95"/>
            <p:cNvSpPr txBox="1"/>
            <p:nvPr/>
          </p:nvSpPr>
          <p:spPr>
            <a:xfrm>
              <a:off x="4878000" y="5750781"/>
              <a:ext cx="934871" cy="646331"/>
            </a:xfrm>
            <a:prstGeom prst="rect">
              <a:avLst/>
            </a:prstGeom>
            <a:noFill/>
          </p:spPr>
          <p:txBody>
            <a:bodyPr wrap="none" rtlCol="0">
              <a:spAutoFit/>
            </a:bodyPr>
            <a:lstStyle/>
            <a:p>
              <a:pPr algn="ctr"/>
              <a:r>
                <a:rPr lang="nl-NL" dirty="0" err="1"/>
                <a:t>Hidden</a:t>
              </a:r>
              <a:endParaRPr lang="nl-NL" dirty="0"/>
            </a:p>
            <a:p>
              <a:pPr algn="ctr"/>
              <a:r>
                <a:rPr lang="nl-NL" dirty="0" err="1"/>
                <a:t>layers</a:t>
              </a:r>
              <a:endParaRPr lang="nl-NL" dirty="0"/>
            </a:p>
          </p:txBody>
        </p:sp>
        <p:sp>
          <p:nvSpPr>
            <p:cNvPr id="97" name="TextBox 96"/>
            <p:cNvSpPr txBox="1"/>
            <p:nvPr/>
          </p:nvSpPr>
          <p:spPr>
            <a:xfrm>
              <a:off x="6910555" y="5719887"/>
              <a:ext cx="909223" cy="646331"/>
            </a:xfrm>
            <a:prstGeom prst="rect">
              <a:avLst/>
            </a:prstGeom>
            <a:noFill/>
          </p:spPr>
          <p:txBody>
            <a:bodyPr wrap="none" rtlCol="0">
              <a:spAutoFit/>
            </a:bodyPr>
            <a:lstStyle/>
            <a:p>
              <a:pPr algn="ctr"/>
              <a:r>
                <a:rPr lang="nl-NL" dirty="0"/>
                <a:t>Output</a:t>
              </a:r>
            </a:p>
            <a:p>
              <a:pPr algn="ctr"/>
              <a:r>
                <a:rPr lang="nl-NL" dirty="0" err="1"/>
                <a:t>layer</a:t>
              </a:r>
              <a:endParaRPr lang="nl-NL" dirty="0"/>
            </a:p>
          </p:txBody>
        </p:sp>
        <p:sp>
          <p:nvSpPr>
            <p:cNvPr id="99" name="TextBox 98"/>
            <p:cNvSpPr txBox="1"/>
            <p:nvPr/>
          </p:nvSpPr>
          <p:spPr>
            <a:xfrm>
              <a:off x="7819778" y="3589561"/>
              <a:ext cx="2281394" cy="369332"/>
            </a:xfrm>
            <a:prstGeom prst="rect">
              <a:avLst/>
            </a:prstGeom>
            <a:noFill/>
          </p:spPr>
          <p:txBody>
            <a:bodyPr wrap="none" rtlCol="0">
              <a:spAutoFit/>
            </a:bodyPr>
            <a:lstStyle/>
            <a:p>
              <a:r>
                <a:rPr lang="nl-NL" dirty="0" err="1"/>
                <a:t>Binary</a:t>
              </a:r>
              <a:r>
                <a:rPr lang="nl-NL" dirty="0"/>
                <a:t> </a:t>
              </a:r>
              <a:r>
                <a:rPr lang="nl-NL" dirty="0" err="1"/>
                <a:t>classification</a:t>
              </a:r>
              <a:endParaRPr lang="nl-NL" dirty="0"/>
            </a:p>
          </p:txBody>
        </p:sp>
      </p:grpSp>
    </p:spTree>
    <p:extLst>
      <p:ext uri="{BB962C8B-B14F-4D97-AF65-F5344CB8AC3E}">
        <p14:creationId xmlns:p14="http://schemas.microsoft.com/office/powerpoint/2010/main" val="453779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3BBA758D-4BDF-4A9A-B709-C5A6712418F6}"/>
              </a:ext>
            </a:extLst>
          </p:cNvPr>
          <p:cNvSpPr>
            <a:spLocks noGrp="1" noChangeArrowheads="1"/>
          </p:cNvSpPr>
          <p:nvPr>
            <p:ph type="title"/>
          </p:nvPr>
        </p:nvSpPr>
        <p:spPr>
          <a:xfrm>
            <a:off x="2085757" y="333359"/>
            <a:ext cx="6773863" cy="523875"/>
          </a:xfrm>
        </p:spPr>
        <p:txBody>
          <a:bodyPr/>
          <a:lstStyle/>
          <a:p>
            <a:pPr eaLnBrk="1" hangingPunct="1"/>
            <a:r>
              <a:rPr lang="en-US" altLang="en-NL" sz="2800" noProof="0" dirty="0"/>
              <a:t>How do you recognize a face, a car, …?</a:t>
            </a:r>
          </a:p>
        </p:txBody>
      </p:sp>
      <p:pic>
        <p:nvPicPr>
          <p:cNvPr id="7173" name="Picture 6">
            <a:extLst>
              <a:ext uri="{FF2B5EF4-FFF2-40B4-BE49-F238E27FC236}">
                <a16:creationId xmlns:a16="http://schemas.microsoft.com/office/drawing/2014/main" id="{677F4224-4F4D-44F5-80A4-9227A6F080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5538" y="3932239"/>
            <a:ext cx="2252662"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4" name="Picture 8">
            <a:extLst>
              <a:ext uri="{FF2B5EF4-FFF2-40B4-BE49-F238E27FC236}">
                <a16:creationId xmlns:a16="http://schemas.microsoft.com/office/drawing/2014/main" id="{ADD2BFEE-FB78-412D-89F2-8DC7249D4C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88063">
            <a:off x="5637213" y="1054101"/>
            <a:ext cx="2157412" cy="187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5" name="Picture 10">
            <a:extLst>
              <a:ext uri="{FF2B5EF4-FFF2-40B4-BE49-F238E27FC236}">
                <a16:creationId xmlns:a16="http://schemas.microsoft.com/office/drawing/2014/main" id="{4CE3D888-101A-417D-AD63-1D448702CA6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740897">
            <a:off x="2403475" y="1873251"/>
            <a:ext cx="1841500"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6" name="Picture 12">
            <a:extLst>
              <a:ext uri="{FF2B5EF4-FFF2-40B4-BE49-F238E27FC236}">
                <a16:creationId xmlns:a16="http://schemas.microsoft.com/office/drawing/2014/main" id="{676D319A-B47B-4568-A74B-DDCF410D5E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22618">
            <a:off x="6519864" y="3676650"/>
            <a:ext cx="3614737" cy="212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7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17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1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Neural</a:t>
            </a:r>
            <a:r>
              <a:rPr lang="nl-NL" dirty="0"/>
              <a:t> Networks</a:t>
            </a:r>
          </a:p>
        </p:txBody>
      </p:sp>
      <p:grpSp>
        <p:nvGrpSpPr>
          <p:cNvPr id="3" name="Group 2"/>
          <p:cNvGrpSpPr/>
          <p:nvPr/>
        </p:nvGrpSpPr>
        <p:grpSpPr>
          <a:xfrm>
            <a:off x="2333591" y="2076264"/>
            <a:ext cx="7543343" cy="4266901"/>
            <a:chOff x="3693453" y="2206411"/>
            <a:chExt cx="7543343" cy="4266901"/>
          </a:xfrm>
        </p:grpSpPr>
        <p:grpSp>
          <p:nvGrpSpPr>
            <p:cNvPr id="4" name="Group 3"/>
            <p:cNvGrpSpPr/>
            <p:nvPr/>
          </p:nvGrpSpPr>
          <p:grpSpPr>
            <a:xfrm>
              <a:off x="3839755" y="2206411"/>
              <a:ext cx="4512490" cy="3289514"/>
              <a:chOff x="4426254" y="2602350"/>
              <a:chExt cx="3060354" cy="2230936"/>
            </a:xfrm>
          </p:grpSpPr>
          <p:cxnSp>
            <p:nvCxnSpPr>
              <p:cNvPr id="5" name="Rechte verbindingslijn 41">
                <a:extLst>
                  <a:ext uri="{FF2B5EF4-FFF2-40B4-BE49-F238E27FC236}">
                    <a16:creationId xmlns:a16="http://schemas.microsoft.com/office/drawing/2014/main" id="{B17C41E7-ABE3-497B-AA7D-A9B123BF46D5}"/>
                  </a:ext>
                </a:extLst>
              </p:cNvPr>
              <p:cNvCxnSpPr>
                <a:stCxn id="83" idx="6"/>
                <a:endCxn id="91" idx="2"/>
              </p:cNvCxnSpPr>
              <p:nvPr/>
            </p:nvCxnSpPr>
            <p:spPr>
              <a:xfrm>
                <a:off x="4748774" y="2763610"/>
                <a:ext cx="361939" cy="238552"/>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6" name="Rechte verbindingslijn 43">
                <a:extLst>
                  <a:ext uri="{FF2B5EF4-FFF2-40B4-BE49-F238E27FC236}">
                    <a16:creationId xmlns:a16="http://schemas.microsoft.com/office/drawing/2014/main" id="{E21D4B7D-8D4B-40E7-9BC1-4A2D6756C216}"/>
                  </a:ext>
                </a:extLst>
              </p:cNvPr>
              <p:cNvCxnSpPr>
                <a:stCxn id="84" idx="6"/>
                <a:endCxn id="92" idx="2"/>
              </p:cNvCxnSpPr>
              <p:nvPr/>
            </p:nvCxnSpPr>
            <p:spPr>
              <a:xfrm>
                <a:off x="4748774" y="3240714"/>
                <a:ext cx="361939" cy="238552"/>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7" name="Rechte verbindingslijn 45">
                <a:extLst>
                  <a:ext uri="{FF2B5EF4-FFF2-40B4-BE49-F238E27FC236}">
                    <a16:creationId xmlns:a16="http://schemas.microsoft.com/office/drawing/2014/main" id="{4352DFF9-9392-406C-9DB1-5783FFABE83B}"/>
                  </a:ext>
                </a:extLst>
              </p:cNvPr>
              <p:cNvCxnSpPr>
                <a:stCxn id="85" idx="6"/>
                <a:endCxn id="93" idx="2"/>
              </p:cNvCxnSpPr>
              <p:nvPr/>
            </p:nvCxnSpPr>
            <p:spPr>
              <a:xfrm>
                <a:off x="4748774" y="3717818"/>
                <a:ext cx="361939" cy="238552"/>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8" name="Rechte verbindingslijn 47">
                <a:extLst>
                  <a:ext uri="{FF2B5EF4-FFF2-40B4-BE49-F238E27FC236}">
                    <a16:creationId xmlns:a16="http://schemas.microsoft.com/office/drawing/2014/main" id="{5AAF622C-FC80-4220-9D9E-FC56DAC0FC8A}"/>
                  </a:ext>
                </a:extLst>
              </p:cNvPr>
              <p:cNvCxnSpPr>
                <a:stCxn id="84" idx="6"/>
                <a:endCxn id="91" idx="2"/>
              </p:cNvCxnSpPr>
              <p:nvPr/>
            </p:nvCxnSpPr>
            <p:spPr>
              <a:xfrm flipV="1">
                <a:off x="4748774" y="3002162"/>
                <a:ext cx="361939" cy="238552"/>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9" name="Rechte verbindingslijn 49">
                <a:extLst>
                  <a:ext uri="{FF2B5EF4-FFF2-40B4-BE49-F238E27FC236}">
                    <a16:creationId xmlns:a16="http://schemas.microsoft.com/office/drawing/2014/main" id="{B705E348-5A16-4C80-BD4E-32FE2889C658}"/>
                  </a:ext>
                </a:extLst>
              </p:cNvPr>
              <p:cNvCxnSpPr>
                <a:stCxn id="83" idx="6"/>
                <a:endCxn id="92" idx="2"/>
              </p:cNvCxnSpPr>
              <p:nvPr/>
            </p:nvCxnSpPr>
            <p:spPr>
              <a:xfrm>
                <a:off x="4748774" y="2763610"/>
                <a:ext cx="361939" cy="715656"/>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0" name="Rechte verbindingslijn 51">
                <a:extLst>
                  <a:ext uri="{FF2B5EF4-FFF2-40B4-BE49-F238E27FC236}">
                    <a16:creationId xmlns:a16="http://schemas.microsoft.com/office/drawing/2014/main" id="{2D72E7BA-8648-4932-9BE1-B633981F9C7B}"/>
                  </a:ext>
                </a:extLst>
              </p:cNvPr>
              <p:cNvCxnSpPr>
                <a:stCxn id="85" idx="6"/>
                <a:endCxn id="91" idx="2"/>
              </p:cNvCxnSpPr>
              <p:nvPr/>
            </p:nvCxnSpPr>
            <p:spPr>
              <a:xfrm flipV="1">
                <a:off x="4748774" y="3002162"/>
                <a:ext cx="361939" cy="715656"/>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1" name="Rechte verbindingslijn 53">
                <a:extLst>
                  <a:ext uri="{FF2B5EF4-FFF2-40B4-BE49-F238E27FC236}">
                    <a16:creationId xmlns:a16="http://schemas.microsoft.com/office/drawing/2014/main" id="{35C1871E-3C39-4827-A51A-E68DA7C1EF79}"/>
                  </a:ext>
                </a:extLst>
              </p:cNvPr>
              <p:cNvCxnSpPr>
                <a:stCxn id="84" idx="6"/>
                <a:endCxn id="93" idx="2"/>
              </p:cNvCxnSpPr>
              <p:nvPr/>
            </p:nvCxnSpPr>
            <p:spPr>
              <a:xfrm>
                <a:off x="4748774" y="3240714"/>
                <a:ext cx="361939" cy="715656"/>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2" name="Rechte verbindingslijn 55">
                <a:extLst>
                  <a:ext uri="{FF2B5EF4-FFF2-40B4-BE49-F238E27FC236}">
                    <a16:creationId xmlns:a16="http://schemas.microsoft.com/office/drawing/2014/main" id="{C55020FB-C924-4B40-A2AD-DE3F4B200BBA}"/>
                  </a:ext>
                </a:extLst>
              </p:cNvPr>
              <p:cNvCxnSpPr>
                <a:stCxn id="85" idx="6"/>
                <a:endCxn id="92" idx="2"/>
              </p:cNvCxnSpPr>
              <p:nvPr/>
            </p:nvCxnSpPr>
            <p:spPr>
              <a:xfrm flipV="1">
                <a:off x="4748774" y="3479266"/>
                <a:ext cx="361939" cy="238552"/>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3" name="Rechte verbindingslijn 57">
                <a:extLst>
                  <a:ext uri="{FF2B5EF4-FFF2-40B4-BE49-F238E27FC236}">
                    <a16:creationId xmlns:a16="http://schemas.microsoft.com/office/drawing/2014/main" id="{FDA4DA89-DEB8-4D83-80B6-DDE4D17BD722}"/>
                  </a:ext>
                </a:extLst>
              </p:cNvPr>
              <p:cNvCxnSpPr>
                <a:stCxn id="86" idx="6"/>
                <a:endCxn id="92" idx="2"/>
              </p:cNvCxnSpPr>
              <p:nvPr/>
            </p:nvCxnSpPr>
            <p:spPr>
              <a:xfrm flipV="1">
                <a:off x="4748774" y="3479266"/>
                <a:ext cx="361939" cy="715656"/>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4" name="Rechte verbindingslijn 59">
                <a:extLst>
                  <a:ext uri="{FF2B5EF4-FFF2-40B4-BE49-F238E27FC236}">
                    <a16:creationId xmlns:a16="http://schemas.microsoft.com/office/drawing/2014/main" id="{84564E01-34B5-4501-B39F-3E2ED71416FD}"/>
                  </a:ext>
                </a:extLst>
              </p:cNvPr>
              <p:cNvCxnSpPr>
                <a:stCxn id="86" idx="6"/>
                <a:endCxn id="93" idx="2"/>
              </p:cNvCxnSpPr>
              <p:nvPr/>
            </p:nvCxnSpPr>
            <p:spPr>
              <a:xfrm flipV="1">
                <a:off x="4748774" y="3956370"/>
                <a:ext cx="361939" cy="238552"/>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5" name="Rechte verbindingslijn 61">
                <a:extLst>
                  <a:ext uri="{FF2B5EF4-FFF2-40B4-BE49-F238E27FC236}">
                    <a16:creationId xmlns:a16="http://schemas.microsoft.com/office/drawing/2014/main" id="{F2B4B6D4-3C9D-4673-9B96-160A461AF439}"/>
                  </a:ext>
                </a:extLst>
              </p:cNvPr>
              <p:cNvCxnSpPr>
                <a:stCxn id="86" idx="6"/>
                <a:endCxn id="94" idx="2"/>
              </p:cNvCxnSpPr>
              <p:nvPr/>
            </p:nvCxnSpPr>
            <p:spPr>
              <a:xfrm>
                <a:off x="4748774" y="4194922"/>
                <a:ext cx="361939" cy="238552"/>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6" name="Rechte verbindingslijn 63">
                <a:extLst>
                  <a:ext uri="{FF2B5EF4-FFF2-40B4-BE49-F238E27FC236}">
                    <a16:creationId xmlns:a16="http://schemas.microsoft.com/office/drawing/2014/main" id="{E3D8A9EF-1119-4F92-B8E3-662B30821610}"/>
                  </a:ext>
                </a:extLst>
              </p:cNvPr>
              <p:cNvCxnSpPr>
                <a:stCxn id="85" idx="6"/>
                <a:endCxn id="94" idx="2"/>
              </p:cNvCxnSpPr>
              <p:nvPr/>
            </p:nvCxnSpPr>
            <p:spPr>
              <a:xfrm>
                <a:off x="4748774" y="3717818"/>
                <a:ext cx="361939" cy="715656"/>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7" name="Rechte verbindingslijn 65">
                <a:extLst>
                  <a:ext uri="{FF2B5EF4-FFF2-40B4-BE49-F238E27FC236}">
                    <a16:creationId xmlns:a16="http://schemas.microsoft.com/office/drawing/2014/main" id="{E3A3CD92-08B3-4E32-8649-558CD44E8839}"/>
                  </a:ext>
                </a:extLst>
              </p:cNvPr>
              <p:cNvCxnSpPr>
                <a:stCxn id="87" idx="6"/>
                <a:endCxn id="94" idx="2"/>
              </p:cNvCxnSpPr>
              <p:nvPr/>
            </p:nvCxnSpPr>
            <p:spPr>
              <a:xfrm flipV="1">
                <a:off x="4748774" y="4433474"/>
                <a:ext cx="361939" cy="238552"/>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8" name="Rechte verbindingslijn 67">
                <a:extLst>
                  <a:ext uri="{FF2B5EF4-FFF2-40B4-BE49-F238E27FC236}">
                    <a16:creationId xmlns:a16="http://schemas.microsoft.com/office/drawing/2014/main" id="{E8D9CBF0-F2C4-46DC-A907-F816586CA357}"/>
                  </a:ext>
                </a:extLst>
              </p:cNvPr>
              <p:cNvCxnSpPr>
                <a:stCxn id="87" idx="6"/>
                <a:endCxn id="93" idx="2"/>
              </p:cNvCxnSpPr>
              <p:nvPr/>
            </p:nvCxnSpPr>
            <p:spPr>
              <a:xfrm flipV="1">
                <a:off x="4748774" y="3956370"/>
                <a:ext cx="361939" cy="715656"/>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9" name="Rechte verbindingslijn 69">
                <a:extLst>
                  <a:ext uri="{FF2B5EF4-FFF2-40B4-BE49-F238E27FC236}">
                    <a16:creationId xmlns:a16="http://schemas.microsoft.com/office/drawing/2014/main" id="{B0F95B71-3510-439F-9792-6E56249B4222}"/>
                  </a:ext>
                </a:extLst>
              </p:cNvPr>
              <p:cNvCxnSpPr>
                <a:stCxn id="91" idx="6"/>
                <a:endCxn id="71" idx="2"/>
              </p:cNvCxnSpPr>
              <p:nvPr/>
            </p:nvCxnSpPr>
            <p:spPr>
              <a:xfrm>
                <a:off x="5433233" y="3002162"/>
                <a:ext cx="361939" cy="238552"/>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20" name="Rechte verbindingslijn 71">
                <a:extLst>
                  <a:ext uri="{FF2B5EF4-FFF2-40B4-BE49-F238E27FC236}">
                    <a16:creationId xmlns:a16="http://schemas.microsoft.com/office/drawing/2014/main" id="{20CC6380-83B5-4D68-B2C3-C1FD3B84B7EE}"/>
                  </a:ext>
                </a:extLst>
              </p:cNvPr>
              <p:cNvCxnSpPr>
                <a:stCxn id="92" idx="6"/>
                <a:endCxn id="71" idx="2"/>
              </p:cNvCxnSpPr>
              <p:nvPr/>
            </p:nvCxnSpPr>
            <p:spPr>
              <a:xfrm flipV="1">
                <a:off x="5433233" y="3240714"/>
                <a:ext cx="361939" cy="238552"/>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21" name="Rechte verbindingslijn 73">
                <a:extLst>
                  <a:ext uri="{FF2B5EF4-FFF2-40B4-BE49-F238E27FC236}">
                    <a16:creationId xmlns:a16="http://schemas.microsoft.com/office/drawing/2014/main" id="{992094BF-25CC-4956-90BF-E484EFE3DF56}"/>
                  </a:ext>
                </a:extLst>
              </p:cNvPr>
              <p:cNvCxnSpPr>
                <a:stCxn id="91" idx="6"/>
                <a:endCxn id="72" idx="2"/>
              </p:cNvCxnSpPr>
              <p:nvPr/>
            </p:nvCxnSpPr>
            <p:spPr>
              <a:xfrm>
                <a:off x="5433233" y="3002162"/>
                <a:ext cx="361939" cy="71565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22" name="Rechte verbindingslijn 75">
                <a:extLst>
                  <a:ext uri="{FF2B5EF4-FFF2-40B4-BE49-F238E27FC236}">
                    <a16:creationId xmlns:a16="http://schemas.microsoft.com/office/drawing/2014/main" id="{4BFA44C2-D012-451D-B989-1A0EBADED60C}"/>
                  </a:ext>
                </a:extLst>
              </p:cNvPr>
              <p:cNvCxnSpPr>
                <a:stCxn id="93" idx="6"/>
                <a:endCxn id="71" idx="2"/>
              </p:cNvCxnSpPr>
              <p:nvPr/>
            </p:nvCxnSpPr>
            <p:spPr>
              <a:xfrm flipV="1">
                <a:off x="5433233" y="3240714"/>
                <a:ext cx="361939" cy="71565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23" name="Rechte verbindingslijn 77">
                <a:extLst>
                  <a:ext uri="{FF2B5EF4-FFF2-40B4-BE49-F238E27FC236}">
                    <a16:creationId xmlns:a16="http://schemas.microsoft.com/office/drawing/2014/main" id="{47C1033B-E02B-44B4-B6AC-00EB3BC384C3}"/>
                  </a:ext>
                </a:extLst>
              </p:cNvPr>
              <p:cNvCxnSpPr>
                <a:stCxn id="93" idx="6"/>
                <a:endCxn id="72" idx="2"/>
              </p:cNvCxnSpPr>
              <p:nvPr/>
            </p:nvCxnSpPr>
            <p:spPr>
              <a:xfrm flipV="1">
                <a:off x="5433233" y="3717818"/>
                <a:ext cx="361939" cy="238552"/>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24" name="Rechte verbindingslijn 79">
                <a:extLst>
                  <a:ext uri="{FF2B5EF4-FFF2-40B4-BE49-F238E27FC236}">
                    <a16:creationId xmlns:a16="http://schemas.microsoft.com/office/drawing/2014/main" id="{58696185-1C16-45E7-95E1-D8AD4C5F2753}"/>
                  </a:ext>
                </a:extLst>
              </p:cNvPr>
              <p:cNvCxnSpPr>
                <a:stCxn id="93" idx="6"/>
                <a:endCxn id="73" idx="2"/>
              </p:cNvCxnSpPr>
              <p:nvPr/>
            </p:nvCxnSpPr>
            <p:spPr>
              <a:xfrm>
                <a:off x="5433233" y="3956370"/>
                <a:ext cx="361939" cy="238552"/>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25" name="Rechte verbindingslijn 81">
                <a:extLst>
                  <a:ext uri="{FF2B5EF4-FFF2-40B4-BE49-F238E27FC236}">
                    <a16:creationId xmlns:a16="http://schemas.microsoft.com/office/drawing/2014/main" id="{51CD3509-346B-4378-A4F2-739A24443A20}"/>
                  </a:ext>
                </a:extLst>
              </p:cNvPr>
              <p:cNvCxnSpPr>
                <a:stCxn id="94" idx="6"/>
                <a:endCxn id="73" idx="2"/>
              </p:cNvCxnSpPr>
              <p:nvPr/>
            </p:nvCxnSpPr>
            <p:spPr>
              <a:xfrm flipV="1">
                <a:off x="5433233" y="4194922"/>
                <a:ext cx="361939" cy="238552"/>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26" name="Rechte verbindingslijn 83">
                <a:extLst>
                  <a:ext uri="{FF2B5EF4-FFF2-40B4-BE49-F238E27FC236}">
                    <a16:creationId xmlns:a16="http://schemas.microsoft.com/office/drawing/2014/main" id="{A90FDC0E-3D1B-431A-BA5E-95CA27F5595B}"/>
                  </a:ext>
                </a:extLst>
              </p:cNvPr>
              <p:cNvCxnSpPr>
                <a:stCxn id="94" idx="6"/>
                <a:endCxn id="72" idx="2"/>
              </p:cNvCxnSpPr>
              <p:nvPr/>
            </p:nvCxnSpPr>
            <p:spPr>
              <a:xfrm flipV="1">
                <a:off x="5433233" y="3717818"/>
                <a:ext cx="361939" cy="71565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27" name="Rechte verbindingslijn 85">
                <a:extLst>
                  <a:ext uri="{FF2B5EF4-FFF2-40B4-BE49-F238E27FC236}">
                    <a16:creationId xmlns:a16="http://schemas.microsoft.com/office/drawing/2014/main" id="{9509D43F-C635-4D5E-8825-7265C868BFF7}"/>
                  </a:ext>
                </a:extLst>
              </p:cNvPr>
              <p:cNvCxnSpPr>
                <a:stCxn id="92" idx="6"/>
                <a:endCxn id="73" idx="2"/>
              </p:cNvCxnSpPr>
              <p:nvPr/>
            </p:nvCxnSpPr>
            <p:spPr>
              <a:xfrm>
                <a:off x="5433233" y="3479266"/>
                <a:ext cx="361939" cy="71565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28" name="Rechte verbindingslijn 87">
                <a:extLst>
                  <a:ext uri="{FF2B5EF4-FFF2-40B4-BE49-F238E27FC236}">
                    <a16:creationId xmlns:a16="http://schemas.microsoft.com/office/drawing/2014/main" id="{5AEC5E69-2098-493A-AADC-91631130B345}"/>
                  </a:ext>
                </a:extLst>
              </p:cNvPr>
              <p:cNvCxnSpPr>
                <a:stCxn id="92" idx="6"/>
                <a:endCxn id="72" idx="2"/>
              </p:cNvCxnSpPr>
              <p:nvPr/>
            </p:nvCxnSpPr>
            <p:spPr>
              <a:xfrm>
                <a:off x="5433233" y="3479266"/>
                <a:ext cx="361939" cy="238552"/>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29" name="Rechte verbindingslijn 91">
                <a:extLst>
                  <a:ext uri="{FF2B5EF4-FFF2-40B4-BE49-F238E27FC236}">
                    <a16:creationId xmlns:a16="http://schemas.microsoft.com/office/drawing/2014/main" id="{B3B86F5C-DEA2-41E7-8B7A-FF0FC9600F5F}"/>
                  </a:ext>
                </a:extLst>
              </p:cNvPr>
              <p:cNvCxnSpPr>
                <a:stCxn id="72" idx="6"/>
                <a:endCxn id="88" idx="2"/>
              </p:cNvCxnSpPr>
              <p:nvPr/>
            </p:nvCxnSpPr>
            <p:spPr>
              <a:xfrm flipV="1">
                <a:off x="6117692" y="3240714"/>
                <a:ext cx="361938" cy="477104"/>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0" name="Rechte verbindingslijn 93">
                <a:extLst>
                  <a:ext uri="{FF2B5EF4-FFF2-40B4-BE49-F238E27FC236}">
                    <a16:creationId xmlns:a16="http://schemas.microsoft.com/office/drawing/2014/main" id="{09171207-1C3B-451D-B458-01AB63EB6B26}"/>
                  </a:ext>
                </a:extLst>
              </p:cNvPr>
              <p:cNvCxnSpPr>
                <a:stCxn id="73" idx="6"/>
                <a:endCxn id="89" idx="2"/>
              </p:cNvCxnSpPr>
              <p:nvPr/>
            </p:nvCxnSpPr>
            <p:spPr>
              <a:xfrm flipV="1">
                <a:off x="6117692" y="3717818"/>
                <a:ext cx="361938" cy="477104"/>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1" name="Rechte verbindingslijn 95">
                <a:extLst>
                  <a:ext uri="{FF2B5EF4-FFF2-40B4-BE49-F238E27FC236}">
                    <a16:creationId xmlns:a16="http://schemas.microsoft.com/office/drawing/2014/main" id="{4D3F7510-980D-4FF3-AC4A-8CE4DCD23058}"/>
                  </a:ext>
                </a:extLst>
              </p:cNvPr>
              <p:cNvCxnSpPr>
                <a:stCxn id="71" idx="6"/>
                <a:endCxn id="88" idx="2"/>
              </p:cNvCxnSpPr>
              <p:nvPr/>
            </p:nvCxnSpPr>
            <p:spPr>
              <a:xfrm>
                <a:off x="6117692" y="3240714"/>
                <a:ext cx="361938" cy="0"/>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2" name="Rechte verbindingslijn 97">
                <a:extLst>
                  <a:ext uri="{FF2B5EF4-FFF2-40B4-BE49-F238E27FC236}">
                    <a16:creationId xmlns:a16="http://schemas.microsoft.com/office/drawing/2014/main" id="{4531D3EC-EAD7-4D0B-B265-1BE3F6584849}"/>
                  </a:ext>
                </a:extLst>
              </p:cNvPr>
              <p:cNvCxnSpPr>
                <a:stCxn id="72" idx="6"/>
                <a:endCxn id="89" idx="2"/>
              </p:cNvCxnSpPr>
              <p:nvPr/>
            </p:nvCxnSpPr>
            <p:spPr>
              <a:xfrm>
                <a:off x="6117692" y="3717818"/>
                <a:ext cx="361938" cy="0"/>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3" name="Rechte verbindingslijn 99">
                <a:extLst>
                  <a:ext uri="{FF2B5EF4-FFF2-40B4-BE49-F238E27FC236}">
                    <a16:creationId xmlns:a16="http://schemas.microsoft.com/office/drawing/2014/main" id="{2B8DA7D3-144A-4BD1-81B0-277252FE0754}"/>
                  </a:ext>
                </a:extLst>
              </p:cNvPr>
              <p:cNvCxnSpPr>
                <a:stCxn id="73" idx="6"/>
                <a:endCxn id="90" idx="2"/>
              </p:cNvCxnSpPr>
              <p:nvPr/>
            </p:nvCxnSpPr>
            <p:spPr>
              <a:xfrm>
                <a:off x="6117692" y="4194922"/>
                <a:ext cx="361938" cy="0"/>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4" name="Rechte verbindingslijn 101">
                <a:extLst>
                  <a:ext uri="{FF2B5EF4-FFF2-40B4-BE49-F238E27FC236}">
                    <a16:creationId xmlns:a16="http://schemas.microsoft.com/office/drawing/2014/main" id="{0AB64E14-54F5-4C16-AFD3-7D665EF2C2D8}"/>
                  </a:ext>
                </a:extLst>
              </p:cNvPr>
              <p:cNvCxnSpPr>
                <a:stCxn id="71" idx="6"/>
                <a:endCxn id="89" idx="2"/>
              </p:cNvCxnSpPr>
              <p:nvPr/>
            </p:nvCxnSpPr>
            <p:spPr>
              <a:xfrm>
                <a:off x="6117692" y="3240714"/>
                <a:ext cx="361938" cy="477104"/>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5" name="Rechte verbindingslijn 105">
                <a:extLst>
                  <a:ext uri="{FF2B5EF4-FFF2-40B4-BE49-F238E27FC236}">
                    <a16:creationId xmlns:a16="http://schemas.microsoft.com/office/drawing/2014/main" id="{4AA71E9B-CF84-4F8A-9A34-BAF488DE77CE}"/>
                  </a:ext>
                </a:extLst>
              </p:cNvPr>
              <p:cNvCxnSpPr>
                <a:stCxn id="73" idx="6"/>
                <a:endCxn id="88" idx="2"/>
              </p:cNvCxnSpPr>
              <p:nvPr/>
            </p:nvCxnSpPr>
            <p:spPr>
              <a:xfrm flipV="1">
                <a:off x="6117692" y="3240714"/>
                <a:ext cx="361938" cy="954208"/>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6" name="Rechte verbindingslijn 107">
                <a:extLst>
                  <a:ext uri="{FF2B5EF4-FFF2-40B4-BE49-F238E27FC236}">
                    <a16:creationId xmlns:a16="http://schemas.microsoft.com/office/drawing/2014/main" id="{D2E2D2DD-8CCA-400C-B191-0912C8A0075B}"/>
                  </a:ext>
                </a:extLst>
              </p:cNvPr>
              <p:cNvCxnSpPr>
                <a:stCxn id="90" idx="2"/>
                <a:endCxn id="72" idx="6"/>
              </p:cNvCxnSpPr>
              <p:nvPr/>
            </p:nvCxnSpPr>
            <p:spPr>
              <a:xfrm flipH="1" flipV="1">
                <a:off x="6117692" y="3717818"/>
                <a:ext cx="361938" cy="477104"/>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7" name="Rechte verbindingslijn 115">
                <a:extLst>
                  <a:ext uri="{FF2B5EF4-FFF2-40B4-BE49-F238E27FC236}">
                    <a16:creationId xmlns:a16="http://schemas.microsoft.com/office/drawing/2014/main" id="{5F5F15F1-6D63-465B-9745-9FF3F994663F}"/>
                  </a:ext>
                </a:extLst>
              </p:cNvPr>
              <p:cNvCxnSpPr>
                <a:stCxn id="90" idx="6"/>
                <a:endCxn id="40" idx="2"/>
              </p:cNvCxnSpPr>
              <p:nvPr/>
            </p:nvCxnSpPr>
            <p:spPr>
              <a:xfrm flipV="1">
                <a:off x="6802150" y="3717818"/>
                <a:ext cx="361938" cy="477104"/>
              </a:xfrm>
              <a:prstGeom prst="line">
                <a:avLst/>
              </a:prstGeom>
            </p:spPr>
            <p:style>
              <a:lnRef idx="2">
                <a:schemeClr val="accent2">
                  <a:shade val="50000"/>
                </a:schemeClr>
              </a:lnRef>
              <a:fillRef idx="1">
                <a:schemeClr val="accent2"/>
              </a:fillRef>
              <a:effectRef idx="0">
                <a:schemeClr val="accent2"/>
              </a:effectRef>
              <a:fontRef idx="minor">
                <a:schemeClr val="lt1"/>
              </a:fontRef>
            </p:style>
          </p:cxnSp>
          <p:cxnSp>
            <p:nvCxnSpPr>
              <p:cNvPr id="38" name="Rechte verbindingslijn 119">
                <a:extLst>
                  <a:ext uri="{FF2B5EF4-FFF2-40B4-BE49-F238E27FC236}">
                    <a16:creationId xmlns:a16="http://schemas.microsoft.com/office/drawing/2014/main" id="{B767B39E-757C-4521-BE25-F006EE2B7ED2}"/>
                  </a:ext>
                </a:extLst>
              </p:cNvPr>
              <p:cNvCxnSpPr>
                <a:stCxn id="89" idx="6"/>
                <a:endCxn id="40" idx="2"/>
              </p:cNvCxnSpPr>
              <p:nvPr/>
            </p:nvCxnSpPr>
            <p:spPr>
              <a:xfrm>
                <a:off x="6802150" y="3717818"/>
                <a:ext cx="361938" cy="0"/>
              </a:xfrm>
              <a:prstGeom prst="line">
                <a:avLst/>
              </a:prstGeom>
            </p:spPr>
            <p:style>
              <a:lnRef idx="2">
                <a:schemeClr val="accent2">
                  <a:shade val="50000"/>
                </a:schemeClr>
              </a:lnRef>
              <a:fillRef idx="1">
                <a:schemeClr val="accent2"/>
              </a:fillRef>
              <a:effectRef idx="0">
                <a:schemeClr val="accent2"/>
              </a:effectRef>
              <a:fontRef idx="minor">
                <a:schemeClr val="lt1"/>
              </a:fontRef>
            </p:style>
          </p:cxnSp>
          <p:cxnSp>
            <p:nvCxnSpPr>
              <p:cNvPr id="39" name="Rechte verbindingslijn 129">
                <a:extLst>
                  <a:ext uri="{FF2B5EF4-FFF2-40B4-BE49-F238E27FC236}">
                    <a16:creationId xmlns:a16="http://schemas.microsoft.com/office/drawing/2014/main" id="{DB4F144A-8DDD-41F8-BDC9-7C6159E9DE04}"/>
                  </a:ext>
                </a:extLst>
              </p:cNvPr>
              <p:cNvCxnSpPr>
                <a:stCxn id="88" idx="6"/>
                <a:endCxn id="40" idx="2"/>
              </p:cNvCxnSpPr>
              <p:nvPr/>
            </p:nvCxnSpPr>
            <p:spPr>
              <a:xfrm>
                <a:off x="6802150" y="3240714"/>
                <a:ext cx="361938" cy="477104"/>
              </a:xfrm>
              <a:prstGeom prst="line">
                <a:avLst/>
              </a:prstGeom>
            </p:spPr>
            <p:style>
              <a:lnRef idx="2">
                <a:schemeClr val="accent2">
                  <a:shade val="50000"/>
                </a:schemeClr>
              </a:lnRef>
              <a:fillRef idx="1">
                <a:schemeClr val="accent2"/>
              </a:fillRef>
              <a:effectRef idx="0">
                <a:schemeClr val="accent2"/>
              </a:effectRef>
              <a:fontRef idx="minor">
                <a:schemeClr val="lt1"/>
              </a:fontRef>
            </p:style>
          </p:cxnSp>
          <p:sp>
            <p:nvSpPr>
              <p:cNvPr id="40" name="Ovaal 11">
                <a:extLst>
                  <a:ext uri="{FF2B5EF4-FFF2-40B4-BE49-F238E27FC236}">
                    <a16:creationId xmlns:a16="http://schemas.microsoft.com/office/drawing/2014/main" id="{E7AE4F49-7BD8-49CA-BEEB-537DC4069292}"/>
                  </a:ext>
                </a:extLst>
              </p:cNvPr>
              <p:cNvSpPr/>
              <p:nvPr/>
            </p:nvSpPr>
            <p:spPr>
              <a:xfrm>
                <a:off x="7164088" y="3556558"/>
                <a:ext cx="322520" cy="322520"/>
              </a:xfrm>
              <a:prstGeom prst="ellipse">
                <a:avLst/>
              </a:prstGeom>
              <a:ln w="285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grpSp>
            <p:nvGrpSpPr>
              <p:cNvPr id="41" name="Groep 26">
                <a:extLst>
                  <a:ext uri="{FF2B5EF4-FFF2-40B4-BE49-F238E27FC236}">
                    <a16:creationId xmlns:a16="http://schemas.microsoft.com/office/drawing/2014/main" id="{E9559F61-2237-45A3-A04F-A2E8F2D2C9E3}"/>
                  </a:ext>
                </a:extLst>
              </p:cNvPr>
              <p:cNvGrpSpPr/>
              <p:nvPr/>
            </p:nvGrpSpPr>
            <p:grpSpPr>
              <a:xfrm>
                <a:off x="5110713" y="2840902"/>
                <a:ext cx="322520" cy="1753832"/>
                <a:chOff x="7142481" y="3029947"/>
                <a:chExt cx="322520" cy="1753832"/>
              </a:xfrm>
            </p:grpSpPr>
            <p:sp>
              <p:nvSpPr>
                <p:cNvPr id="91" name="Ovaal 14">
                  <a:extLst>
                    <a:ext uri="{FF2B5EF4-FFF2-40B4-BE49-F238E27FC236}">
                      <a16:creationId xmlns:a16="http://schemas.microsoft.com/office/drawing/2014/main" id="{B91485FE-A456-44E5-BCA5-1737B43C0B84}"/>
                    </a:ext>
                  </a:extLst>
                </p:cNvPr>
                <p:cNvSpPr/>
                <p:nvPr/>
              </p:nvSpPr>
              <p:spPr>
                <a:xfrm>
                  <a:off x="7142481" y="3029947"/>
                  <a:ext cx="322520" cy="322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2" name="Ovaal 15">
                  <a:extLst>
                    <a:ext uri="{FF2B5EF4-FFF2-40B4-BE49-F238E27FC236}">
                      <a16:creationId xmlns:a16="http://schemas.microsoft.com/office/drawing/2014/main" id="{FE7C6DD7-6EC7-4830-B7A6-6A56242AA15C}"/>
                    </a:ext>
                  </a:extLst>
                </p:cNvPr>
                <p:cNvSpPr/>
                <p:nvPr/>
              </p:nvSpPr>
              <p:spPr>
                <a:xfrm>
                  <a:off x="7142481" y="3507051"/>
                  <a:ext cx="322520" cy="322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3" name="Ovaal 16">
                  <a:extLst>
                    <a:ext uri="{FF2B5EF4-FFF2-40B4-BE49-F238E27FC236}">
                      <a16:creationId xmlns:a16="http://schemas.microsoft.com/office/drawing/2014/main" id="{C2AB1D4D-7C0B-4EB4-9BC7-26AD207F4860}"/>
                    </a:ext>
                  </a:extLst>
                </p:cNvPr>
                <p:cNvSpPr/>
                <p:nvPr/>
              </p:nvSpPr>
              <p:spPr>
                <a:xfrm>
                  <a:off x="7142481" y="3984155"/>
                  <a:ext cx="322520" cy="322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4" name="Ovaal 17">
                  <a:extLst>
                    <a:ext uri="{FF2B5EF4-FFF2-40B4-BE49-F238E27FC236}">
                      <a16:creationId xmlns:a16="http://schemas.microsoft.com/office/drawing/2014/main" id="{BCCEA331-C09B-4E5E-AABB-2375C1904818}"/>
                    </a:ext>
                  </a:extLst>
                </p:cNvPr>
                <p:cNvSpPr/>
                <p:nvPr/>
              </p:nvSpPr>
              <p:spPr>
                <a:xfrm>
                  <a:off x="7142481" y="4461259"/>
                  <a:ext cx="322520" cy="322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42" name="Group 41"/>
              <p:cNvGrpSpPr/>
              <p:nvPr/>
            </p:nvGrpSpPr>
            <p:grpSpPr>
              <a:xfrm>
                <a:off x="6479630" y="3079454"/>
                <a:ext cx="322520" cy="1276728"/>
                <a:chOff x="6479631" y="3318006"/>
                <a:chExt cx="322520" cy="1276728"/>
              </a:xfrm>
            </p:grpSpPr>
            <p:sp>
              <p:nvSpPr>
                <p:cNvPr id="88" name="Ovaal 30">
                  <a:extLst>
                    <a:ext uri="{FF2B5EF4-FFF2-40B4-BE49-F238E27FC236}">
                      <a16:creationId xmlns:a16="http://schemas.microsoft.com/office/drawing/2014/main" id="{41EEC2BC-61D0-476B-AFB9-CCB02EAE1234}"/>
                    </a:ext>
                  </a:extLst>
                </p:cNvPr>
                <p:cNvSpPr/>
                <p:nvPr/>
              </p:nvSpPr>
              <p:spPr>
                <a:xfrm>
                  <a:off x="6479631" y="3318006"/>
                  <a:ext cx="322520" cy="3225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9" name="Ovaal 31">
                  <a:extLst>
                    <a:ext uri="{FF2B5EF4-FFF2-40B4-BE49-F238E27FC236}">
                      <a16:creationId xmlns:a16="http://schemas.microsoft.com/office/drawing/2014/main" id="{B2AAE2FE-EA74-419B-9C86-BA2C09C96301}"/>
                    </a:ext>
                  </a:extLst>
                </p:cNvPr>
                <p:cNvSpPr/>
                <p:nvPr/>
              </p:nvSpPr>
              <p:spPr>
                <a:xfrm>
                  <a:off x="6479631" y="3795110"/>
                  <a:ext cx="322520" cy="3225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0" name="Ovaal 32">
                  <a:extLst>
                    <a:ext uri="{FF2B5EF4-FFF2-40B4-BE49-F238E27FC236}">
                      <a16:creationId xmlns:a16="http://schemas.microsoft.com/office/drawing/2014/main" id="{299F9061-FC51-4BF9-A5D4-239EECEB9FCE}"/>
                    </a:ext>
                  </a:extLst>
                </p:cNvPr>
                <p:cNvSpPr/>
                <p:nvPr/>
              </p:nvSpPr>
              <p:spPr>
                <a:xfrm>
                  <a:off x="6479631" y="4272214"/>
                  <a:ext cx="322520" cy="3225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43" name="Groep 33">
                <a:extLst>
                  <a:ext uri="{FF2B5EF4-FFF2-40B4-BE49-F238E27FC236}">
                    <a16:creationId xmlns:a16="http://schemas.microsoft.com/office/drawing/2014/main" id="{5221283B-CAE9-4993-B2C5-BA102533C99F}"/>
                  </a:ext>
                </a:extLst>
              </p:cNvPr>
              <p:cNvGrpSpPr/>
              <p:nvPr/>
            </p:nvGrpSpPr>
            <p:grpSpPr>
              <a:xfrm>
                <a:off x="4426254" y="2602350"/>
                <a:ext cx="322520" cy="2230936"/>
                <a:chOff x="6598233" y="2765698"/>
                <a:chExt cx="322520" cy="2230936"/>
              </a:xfrm>
            </p:grpSpPr>
            <p:sp>
              <p:nvSpPr>
                <p:cNvPr id="83" name="Ovaal 34">
                  <a:extLst>
                    <a:ext uri="{FF2B5EF4-FFF2-40B4-BE49-F238E27FC236}">
                      <a16:creationId xmlns:a16="http://schemas.microsoft.com/office/drawing/2014/main" id="{8DA073F8-F7D2-4B09-B246-A9C25C9CB03A}"/>
                    </a:ext>
                  </a:extLst>
                </p:cNvPr>
                <p:cNvSpPr/>
                <p:nvPr/>
              </p:nvSpPr>
              <p:spPr>
                <a:xfrm>
                  <a:off x="6598233" y="2765698"/>
                  <a:ext cx="322520" cy="32252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84" name="Ovaal 35">
                  <a:extLst>
                    <a:ext uri="{FF2B5EF4-FFF2-40B4-BE49-F238E27FC236}">
                      <a16:creationId xmlns:a16="http://schemas.microsoft.com/office/drawing/2014/main" id="{70CCD942-7572-44AA-9F31-D27FBEA7FB1C}"/>
                    </a:ext>
                  </a:extLst>
                </p:cNvPr>
                <p:cNvSpPr/>
                <p:nvPr/>
              </p:nvSpPr>
              <p:spPr>
                <a:xfrm>
                  <a:off x="6598233" y="3242802"/>
                  <a:ext cx="322520" cy="32252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85" name="Ovaal 36">
                  <a:extLst>
                    <a:ext uri="{FF2B5EF4-FFF2-40B4-BE49-F238E27FC236}">
                      <a16:creationId xmlns:a16="http://schemas.microsoft.com/office/drawing/2014/main" id="{BE9BCE43-29EA-4242-B305-F9B38B5CEB1D}"/>
                    </a:ext>
                  </a:extLst>
                </p:cNvPr>
                <p:cNvSpPr/>
                <p:nvPr/>
              </p:nvSpPr>
              <p:spPr>
                <a:xfrm>
                  <a:off x="6598233" y="3719906"/>
                  <a:ext cx="322520" cy="32252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86" name="Ovaal 37">
                  <a:extLst>
                    <a:ext uri="{FF2B5EF4-FFF2-40B4-BE49-F238E27FC236}">
                      <a16:creationId xmlns:a16="http://schemas.microsoft.com/office/drawing/2014/main" id="{3D9DD632-9AB5-4042-A3B6-C1D8CF5003B4}"/>
                    </a:ext>
                  </a:extLst>
                </p:cNvPr>
                <p:cNvSpPr/>
                <p:nvPr/>
              </p:nvSpPr>
              <p:spPr>
                <a:xfrm>
                  <a:off x="6598233" y="4197010"/>
                  <a:ext cx="322520" cy="32252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87" name="Ovaal 38">
                  <a:extLst>
                    <a:ext uri="{FF2B5EF4-FFF2-40B4-BE49-F238E27FC236}">
                      <a16:creationId xmlns:a16="http://schemas.microsoft.com/office/drawing/2014/main" id="{6A63A41A-0A1D-4050-97D8-FFA3B4D50647}"/>
                    </a:ext>
                  </a:extLst>
                </p:cNvPr>
                <p:cNvSpPr/>
                <p:nvPr/>
              </p:nvSpPr>
              <p:spPr>
                <a:xfrm>
                  <a:off x="6598233" y="4674114"/>
                  <a:ext cx="322520" cy="32252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grpSp>
          <p:grpSp>
            <p:nvGrpSpPr>
              <p:cNvPr id="44" name="Groep 172">
                <a:extLst>
                  <a:ext uri="{FF2B5EF4-FFF2-40B4-BE49-F238E27FC236}">
                    <a16:creationId xmlns:a16="http://schemas.microsoft.com/office/drawing/2014/main" id="{DABB79DE-2833-4E4C-87A2-A5EE74572141}"/>
                  </a:ext>
                </a:extLst>
              </p:cNvPr>
              <p:cNvGrpSpPr/>
              <p:nvPr/>
            </p:nvGrpSpPr>
            <p:grpSpPr>
              <a:xfrm>
                <a:off x="5110713" y="2840902"/>
                <a:ext cx="322520" cy="1753832"/>
                <a:chOff x="7142481" y="3029947"/>
                <a:chExt cx="322520" cy="1753832"/>
              </a:xfrm>
              <a:solidFill>
                <a:srgbClr val="FFC000"/>
              </a:solidFill>
            </p:grpSpPr>
            <p:sp>
              <p:nvSpPr>
                <p:cNvPr id="79" name="Ovaal 173">
                  <a:extLst>
                    <a:ext uri="{FF2B5EF4-FFF2-40B4-BE49-F238E27FC236}">
                      <a16:creationId xmlns:a16="http://schemas.microsoft.com/office/drawing/2014/main" id="{D90AE336-1234-4BAF-BDF6-B36BAD8AC951}"/>
                    </a:ext>
                  </a:extLst>
                </p:cNvPr>
                <p:cNvSpPr/>
                <p:nvPr/>
              </p:nvSpPr>
              <p:spPr>
                <a:xfrm>
                  <a:off x="7142481" y="3029947"/>
                  <a:ext cx="322520" cy="3225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0" name="Ovaal 174">
                  <a:extLst>
                    <a:ext uri="{FF2B5EF4-FFF2-40B4-BE49-F238E27FC236}">
                      <a16:creationId xmlns:a16="http://schemas.microsoft.com/office/drawing/2014/main" id="{CB8D2FA4-3706-4F1A-91D6-36E40E82AC59}"/>
                    </a:ext>
                  </a:extLst>
                </p:cNvPr>
                <p:cNvSpPr/>
                <p:nvPr/>
              </p:nvSpPr>
              <p:spPr>
                <a:xfrm>
                  <a:off x="7142481" y="3507051"/>
                  <a:ext cx="322520" cy="3225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1" name="Ovaal 175">
                  <a:extLst>
                    <a:ext uri="{FF2B5EF4-FFF2-40B4-BE49-F238E27FC236}">
                      <a16:creationId xmlns:a16="http://schemas.microsoft.com/office/drawing/2014/main" id="{A2FEBE09-AD92-4F20-B44B-54ECE9A75520}"/>
                    </a:ext>
                  </a:extLst>
                </p:cNvPr>
                <p:cNvSpPr/>
                <p:nvPr/>
              </p:nvSpPr>
              <p:spPr>
                <a:xfrm>
                  <a:off x="7142481" y="3984155"/>
                  <a:ext cx="322520" cy="3225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2" name="Ovaal 176">
                  <a:extLst>
                    <a:ext uri="{FF2B5EF4-FFF2-40B4-BE49-F238E27FC236}">
                      <a16:creationId xmlns:a16="http://schemas.microsoft.com/office/drawing/2014/main" id="{AFD985E2-B6C8-4EC2-9017-74B000C17115}"/>
                    </a:ext>
                  </a:extLst>
                </p:cNvPr>
                <p:cNvSpPr/>
                <p:nvPr/>
              </p:nvSpPr>
              <p:spPr>
                <a:xfrm>
                  <a:off x="7142481" y="4461259"/>
                  <a:ext cx="322520" cy="3225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45" name="Groep 177">
                <a:extLst>
                  <a:ext uri="{FF2B5EF4-FFF2-40B4-BE49-F238E27FC236}">
                    <a16:creationId xmlns:a16="http://schemas.microsoft.com/office/drawing/2014/main" id="{CEB48D0F-5663-4A3E-9045-D528C12E1C5C}"/>
                  </a:ext>
                </a:extLst>
              </p:cNvPr>
              <p:cNvGrpSpPr/>
              <p:nvPr/>
            </p:nvGrpSpPr>
            <p:grpSpPr>
              <a:xfrm>
                <a:off x="4426254" y="2602350"/>
                <a:ext cx="322520" cy="2230936"/>
                <a:chOff x="6598233" y="2765698"/>
                <a:chExt cx="322520" cy="2230936"/>
              </a:xfrm>
              <a:solidFill>
                <a:srgbClr val="FFC000"/>
              </a:solidFill>
            </p:grpSpPr>
            <p:sp>
              <p:nvSpPr>
                <p:cNvPr id="74" name="Ovaal 178">
                  <a:extLst>
                    <a:ext uri="{FF2B5EF4-FFF2-40B4-BE49-F238E27FC236}">
                      <a16:creationId xmlns:a16="http://schemas.microsoft.com/office/drawing/2014/main" id="{AF408BEB-A9E5-4908-A532-FB7D0451067A}"/>
                    </a:ext>
                  </a:extLst>
                </p:cNvPr>
                <p:cNvSpPr/>
                <p:nvPr/>
              </p:nvSpPr>
              <p:spPr>
                <a:xfrm>
                  <a:off x="6598233" y="2765698"/>
                  <a:ext cx="322520" cy="322520"/>
                </a:xfrm>
                <a:prstGeom prst="ellipse">
                  <a:avLst/>
                </a:prstGeom>
                <a:ln w="2857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75" name="Ovaal 179">
                  <a:extLst>
                    <a:ext uri="{FF2B5EF4-FFF2-40B4-BE49-F238E27FC236}">
                      <a16:creationId xmlns:a16="http://schemas.microsoft.com/office/drawing/2014/main" id="{CC33FD5E-A45A-428D-986E-D95C8B9BA0B3}"/>
                    </a:ext>
                  </a:extLst>
                </p:cNvPr>
                <p:cNvSpPr/>
                <p:nvPr/>
              </p:nvSpPr>
              <p:spPr>
                <a:xfrm>
                  <a:off x="6598233" y="3242802"/>
                  <a:ext cx="322520" cy="322520"/>
                </a:xfrm>
                <a:prstGeom prst="ellipse">
                  <a:avLst/>
                </a:prstGeom>
                <a:ln w="2857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76" name="Ovaal 180">
                  <a:extLst>
                    <a:ext uri="{FF2B5EF4-FFF2-40B4-BE49-F238E27FC236}">
                      <a16:creationId xmlns:a16="http://schemas.microsoft.com/office/drawing/2014/main" id="{8C1B31CD-AE53-43AC-B29D-B65095BB754D}"/>
                    </a:ext>
                  </a:extLst>
                </p:cNvPr>
                <p:cNvSpPr/>
                <p:nvPr/>
              </p:nvSpPr>
              <p:spPr>
                <a:xfrm>
                  <a:off x="6598233" y="3719906"/>
                  <a:ext cx="322520" cy="322520"/>
                </a:xfrm>
                <a:prstGeom prst="ellipse">
                  <a:avLst/>
                </a:prstGeom>
                <a:ln w="2857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77" name="Ovaal 181">
                  <a:extLst>
                    <a:ext uri="{FF2B5EF4-FFF2-40B4-BE49-F238E27FC236}">
                      <a16:creationId xmlns:a16="http://schemas.microsoft.com/office/drawing/2014/main" id="{5555C02E-61C9-4813-8F66-A70C349DFF8B}"/>
                    </a:ext>
                  </a:extLst>
                </p:cNvPr>
                <p:cNvSpPr/>
                <p:nvPr/>
              </p:nvSpPr>
              <p:spPr>
                <a:xfrm>
                  <a:off x="6598233" y="4197010"/>
                  <a:ext cx="322520" cy="322520"/>
                </a:xfrm>
                <a:prstGeom prst="ellipse">
                  <a:avLst/>
                </a:prstGeom>
                <a:ln w="2857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78" name="Ovaal 182">
                  <a:extLst>
                    <a:ext uri="{FF2B5EF4-FFF2-40B4-BE49-F238E27FC236}">
                      <a16:creationId xmlns:a16="http://schemas.microsoft.com/office/drawing/2014/main" id="{B1C339B6-A18C-4E0D-B20A-71933A38A5AC}"/>
                    </a:ext>
                  </a:extLst>
                </p:cNvPr>
                <p:cNvSpPr/>
                <p:nvPr/>
              </p:nvSpPr>
              <p:spPr>
                <a:xfrm>
                  <a:off x="6598233" y="4674114"/>
                  <a:ext cx="322520" cy="322520"/>
                </a:xfrm>
                <a:prstGeom prst="ellipse">
                  <a:avLst/>
                </a:prstGeom>
                <a:ln w="2857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grpSp>
          <p:grpSp>
            <p:nvGrpSpPr>
              <p:cNvPr id="70" name="Groep 27">
                <a:extLst>
                  <a:ext uri="{FF2B5EF4-FFF2-40B4-BE49-F238E27FC236}">
                    <a16:creationId xmlns:a16="http://schemas.microsoft.com/office/drawing/2014/main" id="{41601CFE-7F9D-42EC-87AA-478A85FAD10F}"/>
                  </a:ext>
                </a:extLst>
              </p:cNvPr>
              <p:cNvGrpSpPr/>
              <p:nvPr/>
            </p:nvGrpSpPr>
            <p:grpSpPr>
              <a:xfrm>
                <a:off x="5795172" y="3079454"/>
                <a:ext cx="322520" cy="1276728"/>
                <a:chOff x="7637870" y="3242802"/>
                <a:chExt cx="322520" cy="1276728"/>
              </a:xfrm>
            </p:grpSpPr>
            <p:sp>
              <p:nvSpPr>
                <p:cNvPr id="71" name="Ovaal 20">
                  <a:extLst>
                    <a:ext uri="{FF2B5EF4-FFF2-40B4-BE49-F238E27FC236}">
                      <a16:creationId xmlns:a16="http://schemas.microsoft.com/office/drawing/2014/main" id="{349993EA-6364-4335-99E0-7B143AD91683}"/>
                    </a:ext>
                  </a:extLst>
                </p:cNvPr>
                <p:cNvSpPr/>
                <p:nvPr/>
              </p:nvSpPr>
              <p:spPr>
                <a:xfrm>
                  <a:off x="7637870" y="3242802"/>
                  <a:ext cx="322520" cy="3225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2" name="Ovaal 21">
                  <a:extLst>
                    <a:ext uri="{FF2B5EF4-FFF2-40B4-BE49-F238E27FC236}">
                      <a16:creationId xmlns:a16="http://schemas.microsoft.com/office/drawing/2014/main" id="{5FDB70A7-E502-4207-AE38-7873945C6076}"/>
                    </a:ext>
                  </a:extLst>
                </p:cNvPr>
                <p:cNvSpPr/>
                <p:nvPr/>
              </p:nvSpPr>
              <p:spPr>
                <a:xfrm>
                  <a:off x="7637870" y="3719906"/>
                  <a:ext cx="322520" cy="3225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3" name="Ovaal 22">
                  <a:extLst>
                    <a:ext uri="{FF2B5EF4-FFF2-40B4-BE49-F238E27FC236}">
                      <a16:creationId xmlns:a16="http://schemas.microsoft.com/office/drawing/2014/main" id="{C7615D57-9898-4C0A-BF76-DF1693B87780}"/>
                    </a:ext>
                  </a:extLst>
                </p:cNvPr>
                <p:cNvSpPr/>
                <p:nvPr/>
              </p:nvSpPr>
              <p:spPr>
                <a:xfrm>
                  <a:off x="7637870" y="4197010"/>
                  <a:ext cx="322520" cy="3225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98" name="Ovaal 11">
                <a:extLst>
                  <a:ext uri="{FF2B5EF4-FFF2-40B4-BE49-F238E27FC236}">
                    <a16:creationId xmlns:a16="http://schemas.microsoft.com/office/drawing/2014/main" id="{E7AE4F49-7BD8-49CA-BEEB-537DC4069292}"/>
                  </a:ext>
                </a:extLst>
              </p:cNvPr>
              <p:cNvSpPr/>
              <p:nvPr/>
            </p:nvSpPr>
            <p:spPr>
              <a:xfrm>
                <a:off x="7164088" y="3076116"/>
                <a:ext cx="322520" cy="322520"/>
              </a:xfrm>
              <a:prstGeom prst="ellipse">
                <a:avLst/>
              </a:prstGeom>
              <a:ln w="285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99" name="Ovaal 11">
                <a:extLst>
                  <a:ext uri="{FF2B5EF4-FFF2-40B4-BE49-F238E27FC236}">
                    <a16:creationId xmlns:a16="http://schemas.microsoft.com/office/drawing/2014/main" id="{E7AE4F49-7BD8-49CA-BEEB-537DC4069292}"/>
                  </a:ext>
                </a:extLst>
              </p:cNvPr>
              <p:cNvSpPr/>
              <p:nvPr/>
            </p:nvSpPr>
            <p:spPr>
              <a:xfrm>
                <a:off x="7164087" y="4030324"/>
                <a:ext cx="322520" cy="322520"/>
              </a:xfrm>
              <a:prstGeom prst="ellipse">
                <a:avLst/>
              </a:prstGeom>
              <a:ln w="285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cxnSp>
            <p:nvCxnSpPr>
              <p:cNvPr id="100" name="Rechte verbindingslijn 115">
                <a:extLst>
                  <a:ext uri="{FF2B5EF4-FFF2-40B4-BE49-F238E27FC236}">
                    <a16:creationId xmlns:a16="http://schemas.microsoft.com/office/drawing/2014/main" id="{5F5F15F1-6D63-465B-9745-9FF3F994663F}"/>
                  </a:ext>
                </a:extLst>
              </p:cNvPr>
              <p:cNvCxnSpPr>
                <a:stCxn id="90" idx="6"/>
                <a:endCxn id="99" idx="2"/>
              </p:cNvCxnSpPr>
              <p:nvPr/>
            </p:nvCxnSpPr>
            <p:spPr>
              <a:xfrm flipV="1">
                <a:off x="6802151" y="4191584"/>
                <a:ext cx="361936" cy="3338"/>
              </a:xfrm>
              <a:prstGeom prst="line">
                <a:avLst/>
              </a:prstGeom>
            </p:spPr>
            <p:style>
              <a:lnRef idx="2">
                <a:schemeClr val="accent2">
                  <a:shade val="50000"/>
                </a:schemeClr>
              </a:lnRef>
              <a:fillRef idx="1">
                <a:schemeClr val="accent2"/>
              </a:fillRef>
              <a:effectRef idx="0">
                <a:schemeClr val="accent2"/>
              </a:effectRef>
              <a:fontRef idx="minor">
                <a:schemeClr val="lt1"/>
              </a:fontRef>
            </p:style>
          </p:cxnSp>
          <p:cxnSp>
            <p:nvCxnSpPr>
              <p:cNvPr id="102" name="Rechte verbindingslijn 119">
                <a:extLst>
                  <a:ext uri="{FF2B5EF4-FFF2-40B4-BE49-F238E27FC236}">
                    <a16:creationId xmlns:a16="http://schemas.microsoft.com/office/drawing/2014/main" id="{B767B39E-757C-4521-BE25-F006EE2B7ED2}"/>
                  </a:ext>
                </a:extLst>
              </p:cNvPr>
              <p:cNvCxnSpPr>
                <a:stCxn id="89" idx="6"/>
                <a:endCxn id="99" idx="2"/>
              </p:cNvCxnSpPr>
              <p:nvPr/>
            </p:nvCxnSpPr>
            <p:spPr>
              <a:xfrm>
                <a:off x="6802151" y="3717819"/>
                <a:ext cx="361936" cy="473766"/>
              </a:xfrm>
              <a:prstGeom prst="line">
                <a:avLst/>
              </a:prstGeom>
            </p:spPr>
            <p:style>
              <a:lnRef idx="2">
                <a:schemeClr val="accent2">
                  <a:shade val="50000"/>
                </a:schemeClr>
              </a:lnRef>
              <a:fillRef idx="1">
                <a:schemeClr val="accent2"/>
              </a:fillRef>
              <a:effectRef idx="0">
                <a:schemeClr val="accent2"/>
              </a:effectRef>
              <a:fontRef idx="minor">
                <a:schemeClr val="lt1"/>
              </a:fontRef>
            </p:style>
          </p:cxnSp>
          <p:cxnSp>
            <p:nvCxnSpPr>
              <p:cNvPr id="105" name="Rechte verbindingslijn 119">
                <a:extLst>
                  <a:ext uri="{FF2B5EF4-FFF2-40B4-BE49-F238E27FC236}">
                    <a16:creationId xmlns:a16="http://schemas.microsoft.com/office/drawing/2014/main" id="{B767B39E-757C-4521-BE25-F006EE2B7ED2}"/>
                  </a:ext>
                </a:extLst>
              </p:cNvPr>
              <p:cNvCxnSpPr>
                <a:stCxn id="88" idx="6"/>
                <a:endCxn id="99" idx="2"/>
              </p:cNvCxnSpPr>
              <p:nvPr/>
            </p:nvCxnSpPr>
            <p:spPr>
              <a:xfrm>
                <a:off x="6802151" y="3240714"/>
                <a:ext cx="361936" cy="950870"/>
              </a:xfrm>
              <a:prstGeom prst="line">
                <a:avLst/>
              </a:prstGeom>
            </p:spPr>
            <p:style>
              <a:lnRef idx="2">
                <a:schemeClr val="accent2">
                  <a:shade val="50000"/>
                </a:schemeClr>
              </a:lnRef>
              <a:fillRef idx="1">
                <a:schemeClr val="accent2"/>
              </a:fillRef>
              <a:effectRef idx="0">
                <a:schemeClr val="accent2"/>
              </a:effectRef>
              <a:fontRef idx="minor">
                <a:schemeClr val="lt1"/>
              </a:fontRef>
            </p:style>
          </p:cxnSp>
          <p:cxnSp>
            <p:nvCxnSpPr>
              <p:cNvPr id="106" name="Rechte verbindingslijn 105">
                <a:extLst>
                  <a:ext uri="{FF2B5EF4-FFF2-40B4-BE49-F238E27FC236}">
                    <a16:creationId xmlns:a16="http://schemas.microsoft.com/office/drawing/2014/main" id="{4AA71E9B-CF84-4F8A-9A34-BAF488DE77CE}"/>
                  </a:ext>
                </a:extLst>
              </p:cNvPr>
              <p:cNvCxnSpPr>
                <a:stCxn id="71" idx="6"/>
                <a:endCxn id="90" idx="2"/>
              </p:cNvCxnSpPr>
              <p:nvPr/>
            </p:nvCxnSpPr>
            <p:spPr>
              <a:xfrm>
                <a:off x="6117693" y="3240714"/>
                <a:ext cx="361938" cy="954208"/>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111" name="Rechte verbindingslijn 119">
                <a:extLst>
                  <a:ext uri="{FF2B5EF4-FFF2-40B4-BE49-F238E27FC236}">
                    <a16:creationId xmlns:a16="http://schemas.microsoft.com/office/drawing/2014/main" id="{B767B39E-757C-4521-BE25-F006EE2B7ED2}"/>
                  </a:ext>
                </a:extLst>
              </p:cNvPr>
              <p:cNvCxnSpPr>
                <a:stCxn id="98" idx="2"/>
                <a:endCxn id="90" idx="6"/>
              </p:cNvCxnSpPr>
              <p:nvPr/>
            </p:nvCxnSpPr>
            <p:spPr>
              <a:xfrm flipH="1">
                <a:off x="6802151" y="3237376"/>
                <a:ext cx="361937" cy="957546"/>
              </a:xfrm>
              <a:prstGeom prst="line">
                <a:avLst/>
              </a:prstGeom>
            </p:spPr>
            <p:style>
              <a:lnRef idx="2">
                <a:schemeClr val="accent2">
                  <a:shade val="50000"/>
                </a:schemeClr>
              </a:lnRef>
              <a:fillRef idx="1">
                <a:schemeClr val="accent2"/>
              </a:fillRef>
              <a:effectRef idx="0">
                <a:schemeClr val="accent2"/>
              </a:effectRef>
              <a:fontRef idx="minor">
                <a:schemeClr val="lt1"/>
              </a:fontRef>
            </p:style>
          </p:cxnSp>
          <p:cxnSp>
            <p:nvCxnSpPr>
              <p:cNvPr id="114" name="Rechte verbindingslijn 119">
                <a:extLst>
                  <a:ext uri="{FF2B5EF4-FFF2-40B4-BE49-F238E27FC236}">
                    <a16:creationId xmlns:a16="http://schemas.microsoft.com/office/drawing/2014/main" id="{B767B39E-757C-4521-BE25-F006EE2B7ED2}"/>
                  </a:ext>
                </a:extLst>
              </p:cNvPr>
              <p:cNvCxnSpPr>
                <a:stCxn id="98" idx="2"/>
                <a:endCxn id="89" idx="6"/>
              </p:cNvCxnSpPr>
              <p:nvPr/>
            </p:nvCxnSpPr>
            <p:spPr>
              <a:xfrm flipH="1">
                <a:off x="6802151" y="3237376"/>
                <a:ext cx="361937" cy="480442"/>
              </a:xfrm>
              <a:prstGeom prst="line">
                <a:avLst/>
              </a:prstGeom>
            </p:spPr>
            <p:style>
              <a:lnRef idx="2">
                <a:schemeClr val="accent2">
                  <a:shade val="50000"/>
                </a:schemeClr>
              </a:lnRef>
              <a:fillRef idx="1">
                <a:schemeClr val="accent2"/>
              </a:fillRef>
              <a:effectRef idx="0">
                <a:schemeClr val="accent2"/>
              </a:effectRef>
              <a:fontRef idx="minor">
                <a:schemeClr val="lt1"/>
              </a:fontRef>
            </p:style>
          </p:cxnSp>
          <p:cxnSp>
            <p:nvCxnSpPr>
              <p:cNvPr id="117" name="Rechte verbindingslijn 119">
                <a:extLst>
                  <a:ext uri="{FF2B5EF4-FFF2-40B4-BE49-F238E27FC236}">
                    <a16:creationId xmlns:a16="http://schemas.microsoft.com/office/drawing/2014/main" id="{B767B39E-757C-4521-BE25-F006EE2B7ED2}"/>
                  </a:ext>
                </a:extLst>
              </p:cNvPr>
              <p:cNvCxnSpPr>
                <a:stCxn id="98" idx="2"/>
                <a:endCxn id="88" idx="6"/>
              </p:cNvCxnSpPr>
              <p:nvPr/>
            </p:nvCxnSpPr>
            <p:spPr>
              <a:xfrm flipH="1">
                <a:off x="6802151" y="3237376"/>
                <a:ext cx="361937" cy="3338"/>
              </a:xfrm>
              <a:prstGeom prst="line">
                <a:avLst/>
              </a:prstGeom>
            </p:spPr>
            <p:style>
              <a:lnRef idx="2">
                <a:schemeClr val="accent2">
                  <a:shade val="50000"/>
                </a:schemeClr>
              </a:lnRef>
              <a:fillRef idx="1">
                <a:schemeClr val="accent2"/>
              </a:fillRef>
              <a:effectRef idx="0">
                <a:schemeClr val="accent2"/>
              </a:effectRef>
              <a:fontRef idx="minor">
                <a:schemeClr val="lt1"/>
              </a:fontRef>
            </p:style>
          </p:cxnSp>
        </p:grpSp>
        <p:sp>
          <p:nvSpPr>
            <p:cNvPr id="95" name="TextBox 94"/>
            <p:cNvSpPr txBox="1"/>
            <p:nvPr/>
          </p:nvSpPr>
          <p:spPr>
            <a:xfrm>
              <a:off x="3693453" y="5826981"/>
              <a:ext cx="768159" cy="646331"/>
            </a:xfrm>
            <a:prstGeom prst="rect">
              <a:avLst/>
            </a:prstGeom>
            <a:noFill/>
          </p:spPr>
          <p:txBody>
            <a:bodyPr wrap="none" rtlCol="0">
              <a:spAutoFit/>
            </a:bodyPr>
            <a:lstStyle/>
            <a:p>
              <a:pPr algn="ctr"/>
              <a:r>
                <a:rPr lang="nl-NL" dirty="0"/>
                <a:t>Input</a:t>
              </a:r>
            </a:p>
            <a:p>
              <a:r>
                <a:rPr lang="nl-NL" dirty="0" err="1"/>
                <a:t>layer</a:t>
              </a:r>
              <a:endParaRPr lang="nl-NL" dirty="0"/>
            </a:p>
          </p:txBody>
        </p:sp>
        <p:sp>
          <p:nvSpPr>
            <p:cNvPr id="96" name="TextBox 95"/>
            <p:cNvSpPr txBox="1"/>
            <p:nvPr/>
          </p:nvSpPr>
          <p:spPr>
            <a:xfrm>
              <a:off x="5627300" y="5826981"/>
              <a:ext cx="934871" cy="646331"/>
            </a:xfrm>
            <a:prstGeom prst="rect">
              <a:avLst/>
            </a:prstGeom>
            <a:noFill/>
          </p:spPr>
          <p:txBody>
            <a:bodyPr wrap="none" rtlCol="0">
              <a:spAutoFit/>
            </a:bodyPr>
            <a:lstStyle/>
            <a:p>
              <a:pPr algn="ctr"/>
              <a:r>
                <a:rPr lang="nl-NL" dirty="0" err="1"/>
                <a:t>Hidden</a:t>
              </a:r>
              <a:endParaRPr lang="nl-NL" dirty="0"/>
            </a:p>
            <a:p>
              <a:pPr algn="ctr"/>
              <a:r>
                <a:rPr lang="nl-NL" dirty="0" err="1"/>
                <a:t>layers</a:t>
              </a:r>
              <a:endParaRPr lang="nl-NL" dirty="0"/>
            </a:p>
          </p:txBody>
        </p:sp>
        <p:sp>
          <p:nvSpPr>
            <p:cNvPr id="97" name="TextBox 96"/>
            <p:cNvSpPr txBox="1"/>
            <p:nvPr/>
          </p:nvSpPr>
          <p:spPr>
            <a:xfrm>
              <a:off x="7659855" y="5796087"/>
              <a:ext cx="909223" cy="646331"/>
            </a:xfrm>
            <a:prstGeom prst="rect">
              <a:avLst/>
            </a:prstGeom>
            <a:noFill/>
          </p:spPr>
          <p:txBody>
            <a:bodyPr wrap="none" rtlCol="0">
              <a:spAutoFit/>
            </a:bodyPr>
            <a:lstStyle/>
            <a:p>
              <a:pPr algn="ctr"/>
              <a:r>
                <a:rPr lang="nl-NL" dirty="0"/>
                <a:t>Output</a:t>
              </a:r>
            </a:p>
            <a:p>
              <a:pPr algn="ctr"/>
              <a:r>
                <a:rPr lang="nl-NL" dirty="0" err="1"/>
                <a:t>layer</a:t>
              </a:r>
              <a:endParaRPr lang="nl-NL" dirty="0"/>
            </a:p>
          </p:txBody>
        </p:sp>
        <p:sp>
          <p:nvSpPr>
            <p:cNvPr id="120" name="TextBox 119"/>
            <p:cNvSpPr txBox="1"/>
            <p:nvPr/>
          </p:nvSpPr>
          <p:spPr>
            <a:xfrm>
              <a:off x="8569078" y="3683159"/>
              <a:ext cx="2667718" cy="369332"/>
            </a:xfrm>
            <a:prstGeom prst="rect">
              <a:avLst/>
            </a:prstGeom>
            <a:noFill/>
          </p:spPr>
          <p:txBody>
            <a:bodyPr wrap="none" rtlCol="0">
              <a:spAutoFit/>
            </a:bodyPr>
            <a:lstStyle/>
            <a:p>
              <a:r>
                <a:rPr lang="nl-NL" dirty="0"/>
                <a:t>Multiclass </a:t>
              </a:r>
              <a:r>
                <a:rPr lang="nl-NL" dirty="0" err="1"/>
                <a:t>classification</a:t>
              </a:r>
              <a:endParaRPr lang="nl-NL" dirty="0"/>
            </a:p>
          </p:txBody>
        </p:sp>
      </p:grpSp>
    </p:spTree>
    <p:extLst>
      <p:ext uri="{BB962C8B-B14F-4D97-AF65-F5344CB8AC3E}">
        <p14:creationId xmlns:p14="http://schemas.microsoft.com/office/powerpoint/2010/main" val="602448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Neural</a:t>
            </a:r>
            <a:r>
              <a:rPr lang="nl-NL" dirty="0"/>
              <a:t> Networks</a:t>
            </a:r>
          </a:p>
        </p:txBody>
      </p:sp>
      <p:sp>
        <p:nvSpPr>
          <p:cNvPr id="4" name="Text Placeholder 3"/>
          <p:cNvSpPr>
            <a:spLocks noGrp="1"/>
          </p:cNvSpPr>
          <p:nvPr>
            <p:ph type="body" idx="1"/>
          </p:nvPr>
        </p:nvSpPr>
        <p:spPr>
          <a:xfrm>
            <a:off x="818456" y="1842194"/>
            <a:ext cx="4644000" cy="640800"/>
          </a:xfrm>
        </p:spPr>
        <p:txBody>
          <a:bodyPr/>
          <a:lstStyle/>
          <a:p>
            <a:r>
              <a:rPr lang="nl-NL" dirty="0"/>
              <a:t>Hyperparameters</a:t>
            </a:r>
          </a:p>
        </p:txBody>
      </p:sp>
      <p:sp>
        <p:nvSpPr>
          <p:cNvPr id="5" name="Content Placeholder 4"/>
          <p:cNvSpPr>
            <a:spLocks noGrp="1"/>
          </p:cNvSpPr>
          <p:nvPr>
            <p:ph sz="half" idx="2"/>
          </p:nvPr>
        </p:nvSpPr>
        <p:spPr>
          <a:xfrm>
            <a:off x="839788" y="2505075"/>
            <a:ext cx="5767489" cy="3684588"/>
          </a:xfrm>
        </p:spPr>
        <p:txBody>
          <a:bodyPr/>
          <a:lstStyle/>
          <a:p>
            <a:r>
              <a:rPr lang="nl-NL" dirty="0"/>
              <a:t>Full </a:t>
            </a:r>
            <a:r>
              <a:rPr lang="nl-NL" dirty="0" err="1"/>
              <a:t>architecture</a:t>
            </a:r>
            <a:endParaRPr lang="nl-NL" dirty="0"/>
          </a:p>
          <a:p>
            <a:pPr lvl="1"/>
            <a:r>
              <a:rPr lang="nl-NL" dirty="0" err="1"/>
              <a:t>Hidden</a:t>
            </a:r>
            <a:r>
              <a:rPr lang="nl-NL" dirty="0"/>
              <a:t> </a:t>
            </a:r>
            <a:r>
              <a:rPr lang="nl-NL" dirty="0" err="1"/>
              <a:t>layers</a:t>
            </a:r>
            <a:r>
              <a:rPr lang="nl-NL" dirty="0"/>
              <a:t>, neurons per </a:t>
            </a:r>
            <a:r>
              <a:rPr lang="nl-NL" dirty="0" err="1"/>
              <a:t>layer</a:t>
            </a:r>
            <a:endParaRPr lang="nl-NL" dirty="0"/>
          </a:p>
          <a:p>
            <a:r>
              <a:rPr lang="nl-NL" dirty="0" err="1"/>
              <a:t>Activation</a:t>
            </a:r>
            <a:r>
              <a:rPr lang="nl-NL" dirty="0"/>
              <a:t> </a:t>
            </a:r>
            <a:r>
              <a:rPr lang="nl-NL" dirty="0" err="1"/>
              <a:t>functions</a:t>
            </a:r>
            <a:r>
              <a:rPr lang="nl-NL" dirty="0"/>
              <a:t> </a:t>
            </a:r>
          </a:p>
          <a:p>
            <a:r>
              <a:rPr lang="nl-NL" dirty="0"/>
              <a:t>Learning </a:t>
            </a:r>
            <a:r>
              <a:rPr lang="nl-NL" dirty="0" err="1"/>
              <a:t>rate</a:t>
            </a:r>
            <a:endParaRPr lang="nl-NL" dirty="0"/>
          </a:p>
          <a:p>
            <a:pPr marL="0" indent="0">
              <a:buNone/>
            </a:pPr>
            <a:endParaRPr lang="nl-NL" dirty="0"/>
          </a:p>
        </p:txBody>
      </p:sp>
      <p:grpSp>
        <p:nvGrpSpPr>
          <p:cNvPr id="36" name="Group 35"/>
          <p:cNvGrpSpPr/>
          <p:nvPr/>
        </p:nvGrpSpPr>
        <p:grpSpPr>
          <a:xfrm>
            <a:off x="7042061" y="2007438"/>
            <a:ext cx="4512490" cy="3289514"/>
            <a:chOff x="4426254" y="2602350"/>
            <a:chExt cx="3060354" cy="2230936"/>
          </a:xfrm>
        </p:grpSpPr>
        <p:cxnSp>
          <p:nvCxnSpPr>
            <p:cNvPr id="41" name="Rechte verbindingslijn 41">
              <a:extLst>
                <a:ext uri="{FF2B5EF4-FFF2-40B4-BE49-F238E27FC236}">
                  <a16:creationId xmlns:a16="http://schemas.microsoft.com/office/drawing/2014/main" id="{B17C41E7-ABE3-497B-AA7D-A9B123BF46D5}"/>
                </a:ext>
              </a:extLst>
            </p:cNvPr>
            <p:cNvCxnSpPr>
              <a:stCxn id="96" idx="6"/>
              <a:endCxn id="104" idx="2"/>
            </p:cNvCxnSpPr>
            <p:nvPr/>
          </p:nvCxnSpPr>
          <p:spPr>
            <a:xfrm>
              <a:off x="4748774" y="2763610"/>
              <a:ext cx="361939" cy="238552"/>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42" name="Rechte verbindingslijn 43">
              <a:extLst>
                <a:ext uri="{FF2B5EF4-FFF2-40B4-BE49-F238E27FC236}">
                  <a16:creationId xmlns:a16="http://schemas.microsoft.com/office/drawing/2014/main" id="{E21D4B7D-8D4B-40E7-9BC1-4A2D6756C216}"/>
                </a:ext>
              </a:extLst>
            </p:cNvPr>
            <p:cNvCxnSpPr>
              <a:stCxn id="97" idx="6"/>
              <a:endCxn id="105" idx="2"/>
            </p:cNvCxnSpPr>
            <p:nvPr/>
          </p:nvCxnSpPr>
          <p:spPr>
            <a:xfrm>
              <a:off x="4748774" y="3240714"/>
              <a:ext cx="361939" cy="238552"/>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43" name="Rechte verbindingslijn 45">
              <a:extLst>
                <a:ext uri="{FF2B5EF4-FFF2-40B4-BE49-F238E27FC236}">
                  <a16:creationId xmlns:a16="http://schemas.microsoft.com/office/drawing/2014/main" id="{4352DFF9-9392-406C-9DB1-5783FFABE83B}"/>
                </a:ext>
              </a:extLst>
            </p:cNvPr>
            <p:cNvCxnSpPr>
              <a:stCxn id="98" idx="6"/>
              <a:endCxn id="106" idx="2"/>
            </p:cNvCxnSpPr>
            <p:nvPr/>
          </p:nvCxnSpPr>
          <p:spPr>
            <a:xfrm>
              <a:off x="4748774" y="3717818"/>
              <a:ext cx="361939" cy="238552"/>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44" name="Rechte verbindingslijn 47">
              <a:extLst>
                <a:ext uri="{FF2B5EF4-FFF2-40B4-BE49-F238E27FC236}">
                  <a16:creationId xmlns:a16="http://schemas.microsoft.com/office/drawing/2014/main" id="{5AAF622C-FC80-4220-9D9E-FC56DAC0FC8A}"/>
                </a:ext>
              </a:extLst>
            </p:cNvPr>
            <p:cNvCxnSpPr>
              <a:stCxn id="97" idx="6"/>
              <a:endCxn id="104" idx="2"/>
            </p:cNvCxnSpPr>
            <p:nvPr/>
          </p:nvCxnSpPr>
          <p:spPr>
            <a:xfrm flipV="1">
              <a:off x="4748774" y="3002162"/>
              <a:ext cx="361939" cy="238552"/>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45" name="Rechte verbindingslijn 49">
              <a:extLst>
                <a:ext uri="{FF2B5EF4-FFF2-40B4-BE49-F238E27FC236}">
                  <a16:creationId xmlns:a16="http://schemas.microsoft.com/office/drawing/2014/main" id="{B705E348-5A16-4C80-BD4E-32FE2889C658}"/>
                </a:ext>
              </a:extLst>
            </p:cNvPr>
            <p:cNvCxnSpPr>
              <a:stCxn id="96" idx="6"/>
              <a:endCxn id="105" idx="2"/>
            </p:cNvCxnSpPr>
            <p:nvPr/>
          </p:nvCxnSpPr>
          <p:spPr>
            <a:xfrm>
              <a:off x="4748774" y="2763610"/>
              <a:ext cx="361939" cy="715656"/>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46" name="Rechte verbindingslijn 51">
              <a:extLst>
                <a:ext uri="{FF2B5EF4-FFF2-40B4-BE49-F238E27FC236}">
                  <a16:creationId xmlns:a16="http://schemas.microsoft.com/office/drawing/2014/main" id="{2D72E7BA-8648-4932-9BE1-B633981F9C7B}"/>
                </a:ext>
              </a:extLst>
            </p:cNvPr>
            <p:cNvCxnSpPr>
              <a:stCxn id="98" idx="6"/>
              <a:endCxn id="104" idx="2"/>
            </p:cNvCxnSpPr>
            <p:nvPr/>
          </p:nvCxnSpPr>
          <p:spPr>
            <a:xfrm flipV="1">
              <a:off x="4748774" y="3002162"/>
              <a:ext cx="361939" cy="715656"/>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47" name="Rechte verbindingslijn 53">
              <a:extLst>
                <a:ext uri="{FF2B5EF4-FFF2-40B4-BE49-F238E27FC236}">
                  <a16:creationId xmlns:a16="http://schemas.microsoft.com/office/drawing/2014/main" id="{35C1871E-3C39-4827-A51A-E68DA7C1EF79}"/>
                </a:ext>
              </a:extLst>
            </p:cNvPr>
            <p:cNvCxnSpPr>
              <a:stCxn id="97" idx="6"/>
              <a:endCxn id="106" idx="2"/>
            </p:cNvCxnSpPr>
            <p:nvPr/>
          </p:nvCxnSpPr>
          <p:spPr>
            <a:xfrm>
              <a:off x="4748774" y="3240714"/>
              <a:ext cx="361939" cy="715656"/>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48" name="Rechte verbindingslijn 55">
              <a:extLst>
                <a:ext uri="{FF2B5EF4-FFF2-40B4-BE49-F238E27FC236}">
                  <a16:creationId xmlns:a16="http://schemas.microsoft.com/office/drawing/2014/main" id="{C55020FB-C924-4B40-A2AD-DE3F4B200BBA}"/>
                </a:ext>
              </a:extLst>
            </p:cNvPr>
            <p:cNvCxnSpPr>
              <a:stCxn id="98" idx="6"/>
              <a:endCxn id="105" idx="2"/>
            </p:cNvCxnSpPr>
            <p:nvPr/>
          </p:nvCxnSpPr>
          <p:spPr>
            <a:xfrm flipV="1">
              <a:off x="4748774" y="3479266"/>
              <a:ext cx="361939" cy="238552"/>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49" name="Rechte verbindingslijn 57">
              <a:extLst>
                <a:ext uri="{FF2B5EF4-FFF2-40B4-BE49-F238E27FC236}">
                  <a16:creationId xmlns:a16="http://schemas.microsoft.com/office/drawing/2014/main" id="{FDA4DA89-DEB8-4D83-80B6-DDE4D17BD722}"/>
                </a:ext>
              </a:extLst>
            </p:cNvPr>
            <p:cNvCxnSpPr>
              <a:stCxn id="99" idx="6"/>
              <a:endCxn id="105" idx="2"/>
            </p:cNvCxnSpPr>
            <p:nvPr/>
          </p:nvCxnSpPr>
          <p:spPr>
            <a:xfrm flipV="1">
              <a:off x="4748774" y="3479266"/>
              <a:ext cx="361939" cy="715656"/>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50" name="Rechte verbindingslijn 59">
              <a:extLst>
                <a:ext uri="{FF2B5EF4-FFF2-40B4-BE49-F238E27FC236}">
                  <a16:creationId xmlns:a16="http://schemas.microsoft.com/office/drawing/2014/main" id="{84564E01-34B5-4501-B39F-3E2ED71416FD}"/>
                </a:ext>
              </a:extLst>
            </p:cNvPr>
            <p:cNvCxnSpPr>
              <a:stCxn id="99" idx="6"/>
              <a:endCxn id="106" idx="2"/>
            </p:cNvCxnSpPr>
            <p:nvPr/>
          </p:nvCxnSpPr>
          <p:spPr>
            <a:xfrm flipV="1">
              <a:off x="4748774" y="3956370"/>
              <a:ext cx="361939" cy="238552"/>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51" name="Rechte verbindingslijn 61">
              <a:extLst>
                <a:ext uri="{FF2B5EF4-FFF2-40B4-BE49-F238E27FC236}">
                  <a16:creationId xmlns:a16="http://schemas.microsoft.com/office/drawing/2014/main" id="{F2B4B6D4-3C9D-4673-9B96-160A461AF439}"/>
                </a:ext>
              </a:extLst>
            </p:cNvPr>
            <p:cNvCxnSpPr>
              <a:stCxn id="99" idx="6"/>
              <a:endCxn id="107" idx="2"/>
            </p:cNvCxnSpPr>
            <p:nvPr/>
          </p:nvCxnSpPr>
          <p:spPr>
            <a:xfrm>
              <a:off x="4748774" y="4194922"/>
              <a:ext cx="361939" cy="238552"/>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52" name="Rechte verbindingslijn 63">
              <a:extLst>
                <a:ext uri="{FF2B5EF4-FFF2-40B4-BE49-F238E27FC236}">
                  <a16:creationId xmlns:a16="http://schemas.microsoft.com/office/drawing/2014/main" id="{E3D8A9EF-1119-4F92-B8E3-662B30821610}"/>
                </a:ext>
              </a:extLst>
            </p:cNvPr>
            <p:cNvCxnSpPr>
              <a:stCxn id="98" idx="6"/>
              <a:endCxn id="107" idx="2"/>
            </p:cNvCxnSpPr>
            <p:nvPr/>
          </p:nvCxnSpPr>
          <p:spPr>
            <a:xfrm>
              <a:off x="4748774" y="3717818"/>
              <a:ext cx="361939" cy="715656"/>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53" name="Rechte verbindingslijn 65">
              <a:extLst>
                <a:ext uri="{FF2B5EF4-FFF2-40B4-BE49-F238E27FC236}">
                  <a16:creationId xmlns:a16="http://schemas.microsoft.com/office/drawing/2014/main" id="{E3A3CD92-08B3-4E32-8649-558CD44E8839}"/>
                </a:ext>
              </a:extLst>
            </p:cNvPr>
            <p:cNvCxnSpPr>
              <a:stCxn id="100" idx="6"/>
              <a:endCxn id="107" idx="2"/>
            </p:cNvCxnSpPr>
            <p:nvPr/>
          </p:nvCxnSpPr>
          <p:spPr>
            <a:xfrm flipV="1">
              <a:off x="4748774" y="4433474"/>
              <a:ext cx="361939" cy="238552"/>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54" name="Rechte verbindingslijn 67">
              <a:extLst>
                <a:ext uri="{FF2B5EF4-FFF2-40B4-BE49-F238E27FC236}">
                  <a16:creationId xmlns:a16="http://schemas.microsoft.com/office/drawing/2014/main" id="{E8D9CBF0-F2C4-46DC-A907-F816586CA357}"/>
                </a:ext>
              </a:extLst>
            </p:cNvPr>
            <p:cNvCxnSpPr>
              <a:stCxn id="100" idx="6"/>
              <a:endCxn id="106" idx="2"/>
            </p:cNvCxnSpPr>
            <p:nvPr/>
          </p:nvCxnSpPr>
          <p:spPr>
            <a:xfrm flipV="1">
              <a:off x="4748774" y="3956370"/>
              <a:ext cx="361939" cy="715656"/>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55" name="Rechte verbindingslijn 69">
              <a:extLst>
                <a:ext uri="{FF2B5EF4-FFF2-40B4-BE49-F238E27FC236}">
                  <a16:creationId xmlns:a16="http://schemas.microsoft.com/office/drawing/2014/main" id="{B0F95B71-3510-439F-9792-6E56249B4222}"/>
                </a:ext>
              </a:extLst>
            </p:cNvPr>
            <p:cNvCxnSpPr>
              <a:stCxn id="104" idx="6"/>
              <a:endCxn id="84" idx="2"/>
            </p:cNvCxnSpPr>
            <p:nvPr/>
          </p:nvCxnSpPr>
          <p:spPr>
            <a:xfrm>
              <a:off x="5433233" y="3002162"/>
              <a:ext cx="361939" cy="238552"/>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56" name="Rechte verbindingslijn 71">
              <a:extLst>
                <a:ext uri="{FF2B5EF4-FFF2-40B4-BE49-F238E27FC236}">
                  <a16:creationId xmlns:a16="http://schemas.microsoft.com/office/drawing/2014/main" id="{20CC6380-83B5-4D68-B2C3-C1FD3B84B7EE}"/>
                </a:ext>
              </a:extLst>
            </p:cNvPr>
            <p:cNvCxnSpPr>
              <a:stCxn id="105" idx="6"/>
              <a:endCxn id="84" idx="2"/>
            </p:cNvCxnSpPr>
            <p:nvPr/>
          </p:nvCxnSpPr>
          <p:spPr>
            <a:xfrm flipV="1">
              <a:off x="5433233" y="3240714"/>
              <a:ext cx="361939" cy="238552"/>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57" name="Rechte verbindingslijn 73">
              <a:extLst>
                <a:ext uri="{FF2B5EF4-FFF2-40B4-BE49-F238E27FC236}">
                  <a16:creationId xmlns:a16="http://schemas.microsoft.com/office/drawing/2014/main" id="{992094BF-25CC-4956-90BF-E484EFE3DF56}"/>
                </a:ext>
              </a:extLst>
            </p:cNvPr>
            <p:cNvCxnSpPr>
              <a:stCxn id="104" idx="6"/>
              <a:endCxn id="85" idx="2"/>
            </p:cNvCxnSpPr>
            <p:nvPr/>
          </p:nvCxnSpPr>
          <p:spPr>
            <a:xfrm>
              <a:off x="5433233" y="3002162"/>
              <a:ext cx="361939" cy="71565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58" name="Rechte verbindingslijn 75">
              <a:extLst>
                <a:ext uri="{FF2B5EF4-FFF2-40B4-BE49-F238E27FC236}">
                  <a16:creationId xmlns:a16="http://schemas.microsoft.com/office/drawing/2014/main" id="{4BFA44C2-D012-451D-B989-1A0EBADED60C}"/>
                </a:ext>
              </a:extLst>
            </p:cNvPr>
            <p:cNvCxnSpPr>
              <a:stCxn id="106" idx="6"/>
              <a:endCxn id="84" idx="2"/>
            </p:cNvCxnSpPr>
            <p:nvPr/>
          </p:nvCxnSpPr>
          <p:spPr>
            <a:xfrm flipV="1">
              <a:off x="5433233" y="3240714"/>
              <a:ext cx="361939" cy="71565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59" name="Rechte verbindingslijn 77">
              <a:extLst>
                <a:ext uri="{FF2B5EF4-FFF2-40B4-BE49-F238E27FC236}">
                  <a16:creationId xmlns:a16="http://schemas.microsoft.com/office/drawing/2014/main" id="{47C1033B-E02B-44B4-B6AC-00EB3BC384C3}"/>
                </a:ext>
              </a:extLst>
            </p:cNvPr>
            <p:cNvCxnSpPr>
              <a:stCxn id="106" idx="6"/>
              <a:endCxn id="85" idx="2"/>
            </p:cNvCxnSpPr>
            <p:nvPr/>
          </p:nvCxnSpPr>
          <p:spPr>
            <a:xfrm flipV="1">
              <a:off x="5433233" y="3717818"/>
              <a:ext cx="361939" cy="238552"/>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60" name="Rechte verbindingslijn 79">
              <a:extLst>
                <a:ext uri="{FF2B5EF4-FFF2-40B4-BE49-F238E27FC236}">
                  <a16:creationId xmlns:a16="http://schemas.microsoft.com/office/drawing/2014/main" id="{58696185-1C16-45E7-95E1-D8AD4C5F2753}"/>
                </a:ext>
              </a:extLst>
            </p:cNvPr>
            <p:cNvCxnSpPr>
              <a:stCxn id="106" idx="6"/>
              <a:endCxn id="86" idx="2"/>
            </p:cNvCxnSpPr>
            <p:nvPr/>
          </p:nvCxnSpPr>
          <p:spPr>
            <a:xfrm>
              <a:off x="5433233" y="3956370"/>
              <a:ext cx="361939" cy="238552"/>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61" name="Rechte verbindingslijn 81">
              <a:extLst>
                <a:ext uri="{FF2B5EF4-FFF2-40B4-BE49-F238E27FC236}">
                  <a16:creationId xmlns:a16="http://schemas.microsoft.com/office/drawing/2014/main" id="{51CD3509-346B-4378-A4F2-739A24443A20}"/>
                </a:ext>
              </a:extLst>
            </p:cNvPr>
            <p:cNvCxnSpPr>
              <a:stCxn id="107" idx="6"/>
              <a:endCxn id="86" idx="2"/>
            </p:cNvCxnSpPr>
            <p:nvPr/>
          </p:nvCxnSpPr>
          <p:spPr>
            <a:xfrm flipV="1">
              <a:off x="5433233" y="4194922"/>
              <a:ext cx="361939" cy="238552"/>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62" name="Rechte verbindingslijn 83">
              <a:extLst>
                <a:ext uri="{FF2B5EF4-FFF2-40B4-BE49-F238E27FC236}">
                  <a16:creationId xmlns:a16="http://schemas.microsoft.com/office/drawing/2014/main" id="{A90FDC0E-3D1B-431A-BA5E-95CA27F5595B}"/>
                </a:ext>
              </a:extLst>
            </p:cNvPr>
            <p:cNvCxnSpPr>
              <a:stCxn id="107" idx="6"/>
              <a:endCxn id="85" idx="2"/>
            </p:cNvCxnSpPr>
            <p:nvPr/>
          </p:nvCxnSpPr>
          <p:spPr>
            <a:xfrm flipV="1">
              <a:off x="5433233" y="3717818"/>
              <a:ext cx="361939" cy="71565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63" name="Rechte verbindingslijn 85">
              <a:extLst>
                <a:ext uri="{FF2B5EF4-FFF2-40B4-BE49-F238E27FC236}">
                  <a16:creationId xmlns:a16="http://schemas.microsoft.com/office/drawing/2014/main" id="{9509D43F-C635-4D5E-8825-7265C868BFF7}"/>
                </a:ext>
              </a:extLst>
            </p:cNvPr>
            <p:cNvCxnSpPr>
              <a:stCxn id="105" idx="6"/>
              <a:endCxn id="86" idx="2"/>
            </p:cNvCxnSpPr>
            <p:nvPr/>
          </p:nvCxnSpPr>
          <p:spPr>
            <a:xfrm>
              <a:off x="5433233" y="3479266"/>
              <a:ext cx="361939" cy="71565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64" name="Rechte verbindingslijn 87">
              <a:extLst>
                <a:ext uri="{FF2B5EF4-FFF2-40B4-BE49-F238E27FC236}">
                  <a16:creationId xmlns:a16="http://schemas.microsoft.com/office/drawing/2014/main" id="{5AEC5E69-2098-493A-AADC-91631130B345}"/>
                </a:ext>
              </a:extLst>
            </p:cNvPr>
            <p:cNvCxnSpPr>
              <a:stCxn id="105" idx="6"/>
              <a:endCxn id="85" idx="2"/>
            </p:cNvCxnSpPr>
            <p:nvPr/>
          </p:nvCxnSpPr>
          <p:spPr>
            <a:xfrm>
              <a:off x="5433233" y="3479266"/>
              <a:ext cx="361939" cy="238552"/>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65" name="Rechte verbindingslijn 91">
              <a:extLst>
                <a:ext uri="{FF2B5EF4-FFF2-40B4-BE49-F238E27FC236}">
                  <a16:creationId xmlns:a16="http://schemas.microsoft.com/office/drawing/2014/main" id="{B3B86F5C-DEA2-41E7-8B7A-FF0FC9600F5F}"/>
                </a:ext>
              </a:extLst>
            </p:cNvPr>
            <p:cNvCxnSpPr>
              <a:stCxn id="85" idx="6"/>
              <a:endCxn id="101" idx="2"/>
            </p:cNvCxnSpPr>
            <p:nvPr/>
          </p:nvCxnSpPr>
          <p:spPr>
            <a:xfrm flipV="1">
              <a:off x="6117692" y="3240714"/>
              <a:ext cx="361938" cy="477104"/>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66" name="Rechte verbindingslijn 93">
              <a:extLst>
                <a:ext uri="{FF2B5EF4-FFF2-40B4-BE49-F238E27FC236}">
                  <a16:creationId xmlns:a16="http://schemas.microsoft.com/office/drawing/2014/main" id="{09171207-1C3B-451D-B458-01AB63EB6B26}"/>
                </a:ext>
              </a:extLst>
            </p:cNvPr>
            <p:cNvCxnSpPr>
              <a:stCxn id="86" idx="6"/>
              <a:endCxn id="102" idx="2"/>
            </p:cNvCxnSpPr>
            <p:nvPr/>
          </p:nvCxnSpPr>
          <p:spPr>
            <a:xfrm flipV="1">
              <a:off x="6117692" y="3717818"/>
              <a:ext cx="361938" cy="477104"/>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67" name="Rechte verbindingslijn 95">
              <a:extLst>
                <a:ext uri="{FF2B5EF4-FFF2-40B4-BE49-F238E27FC236}">
                  <a16:creationId xmlns:a16="http://schemas.microsoft.com/office/drawing/2014/main" id="{4D3F7510-980D-4FF3-AC4A-8CE4DCD23058}"/>
                </a:ext>
              </a:extLst>
            </p:cNvPr>
            <p:cNvCxnSpPr>
              <a:stCxn id="84" idx="6"/>
              <a:endCxn id="101" idx="2"/>
            </p:cNvCxnSpPr>
            <p:nvPr/>
          </p:nvCxnSpPr>
          <p:spPr>
            <a:xfrm>
              <a:off x="6117692" y="3240714"/>
              <a:ext cx="361938" cy="0"/>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68" name="Rechte verbindingslijn 97">
              <a:extLst>
                <a:ext uri="{FF2B5EF4-FFF2-40B4-BE49-F238E27FC236}">
                  <a16:creationId xmlns:a16="http://schemas.microsoft.com/office/drawing/2014/main" id="{4531D3EC-EAD7-4D0B-B265-1BE3F6584849}"/>
                </a:ext>
              </a:extLst>
            </p:cNvPr>
            <p:cNvCxnSpPr>
              <a:stCxn id="85" idx="6"/>
              <a:endCxn id="102" idx="2"/>
            </p:cNvCxnSpPr>
            <p:nvPr/>
          </p:nvCxnSpPr>
          <p:spPr>
            <a:xfrm>
              <a:off x="6117692" y="3717818"/>
              <a:ext cx="361938" cy="0"/>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69" name="Rechte verbindingslijn 99">
              <a:extLst>
                <a:ext uri="{FF2B5EF4-FFF2-40B4-BE49-F238E27FC236}">
                  <a16:creationId xmlns:a16="http://schemas.microsoft.com/office/drawing/2014/main" id="{2B8DA7D3-144A-4BD1-81B0-277252FE0754}"/>
                </a:ext>
              </a:extLst>
            </p:cNvPr>
            <p:cNvCxnSpPr>
              <a:stCxn id="86" idx="6"/>
              <a:endCxn id="103" idx="2"/>
            </p:cNvCxnSpPr>
            <p:nvPr/>
          </p:nvCxnSpPr>
          <p:spPr>
            <a:xfrm>
              <a:off x="6117692" y="4194922"/>
              <a:ext cx="361938" cy="0"/>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70" name="Rechte verbindingslijn 101">
              <a:extLst>
                <a:ext uri="{FF2B5EF4-FFF2-40B4-BE49-F238E27FC236}">
                  <a16:creationId xmlns:a16="http://schemas.microsoft.com/office/drawing/2014/main" id="{0AB64E14-54F5-4C16-AFD3-7D665EF2C2D8}"/>
                </a:ext>
              </a:extLst>
            </p:cNvPr>
            <p:cNvCxnSpPr>
              <a:stCxn id="84" idx="6"/>
              <a:endCxn id="102" idx="2"/>
            </p:cNvCxnSpPr>
            <p:nvPr/>
          </p:nvCxnSpPr>
          <p:spPr>
            <a:xfrm>
              <a:off x="6117692" y="3240714"/>
              <a:ext cx="361938" cy="477104"/>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71" name="Rechte verbindingslijn 105">
              <a:extLst>
                <a:ext uri="{FF2B5EF4-FFF2-40B4-BE49-F238E27FC236}">
                  <a16:creationId xmlns:a16="http://schemas.microsoft.com/office/drawing/2014/main" id="{4AA71E9B-CF84-4F8A-9A34-BAF488DE77CE}"/>
                </a:ext>
              </a:extLst>
            </p:cNvPr>
            <p:cNvCxnSpPr>
              <a:stCxn id="86" idx="6"/>
              <a:endCxn id="101" idx="2"/>
            </p:cNvCxnSpPr>
            <p:nvPr/>
          </p:nvCxnSpPr>
          <p:spPr>
            <a:xfrm flipV="1">
              <a:off x="6117692" y="3240714"/>
              <a:ext cx="361938" cy="954208"/>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72" name="Rechte verbindingslijn 107">
              <a:extLst>
                <a:ext uri="{FF2B5EF4-FFF2-40B4-BE49-F238E27FC236}">
                  <a16:creationId xmlns:a16="http://schemas.microsoft.com/office/drawing/2014/main" id="{D2E2D2DD-8CCA-400C-B191-0912C8A0075B}"/>
                </a:ext>
              </a:extLst>
            </p:cNvPr>
            <p:cNvCxnSpPr>
              <a:stCxn id="103" idx="2"/>
              <a:endCxn id="85" idx="6"/>
            </p:cNvCxnSpPr>
            <p:nvPr/>
          </p:nvCxnSpPr>
          <p:spPr>
            <a:xfrm flipH="1" flipV="1">
              <a:off x="6117692" y="3717818"/>
              <a:ext cx="361938" cy="477104"/>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73" name="Rechte verbindingslijn 115">
              <a:extLst>
                <a:ext uri="{FF2B5EF4-FFF2-40B4-BE49-F238E27FC236}">
                  <a16:creationId xmlns:a16="http://schemas.microsoft.com/office/drawing/2014/main" id="{5F5F15F1-6D63-465B-9745-9FF3F994663F}"/>
                </a:ext>
              </a:extLst>
            </p:cNvPr>
            <p:cNvCxnSpPr>
              <a:stCxn id="103" idx="6"/>
              <a:endCxn id="76" idx="2"/>
            </p:cNvCxnSpPr>
            <p:nvPr/>
          </p:nvCxnSpPr>
          <p:spPr>
            <a:xfrm flipV="1">
              <a:off x="6802150" y="3717818"/>
              <a:ext cx="361938" cy="477104"/>
            </a:xfrm>
            <a:prstGeom prst="line">
              <a:avLst/>
            </a:prstGeom>
          </p:spPr>
          <p:style>
            <a:lnRef idx="2">
              <a:schemeClr val="accent2">
                <a:shade val="50000"/>
              </a:schemeClr>
            </a:lnRef>
            <a:fillRef idx="1">
              <a:schemeClr val="accent2"/>
            </a:fillRef>
            <a:effectRef idx="0">
              <a:schemeClr val="accent2"/>
            </a:effectRef>
            <a:fontRef idx="minor">
              <a:schemeClr val="lt1"/>
            </a:fontRef>
          </p:style>
        </p:cxnSp>
        <p:cxnSp>
          <p:nvCxnSpPr>
            <p:cNvPr id="74" name="Rechte verbindingslijn 119">
              <a:extLst>
                <a:ext uri="{FF2B5EF4-FFF2-40B4-BE49-F238E27FC236}">
                  <a16:creationId xmlns:a16="http://schemas.microsoft.com/office/drawing/2014/main" id="{B767B39E-757C-4521-BE25-F006EE2B7ED2}"/>
                </a:ext>
              </a:extLst>
            </p:cNvPr>
            <p:cNvCxnSpPr>
              <a:stCxn id="102" idx="6"/>
              <a:endCxn id="76" idx="2"/>
            </p:cNvCxnSpPr>
            <p:nvPr/>
          </p:nvCxnSpPr>
          <p:spPr>
            <a:xfrm>
              <a:off x="6802150" y="3717818"/>
              <a:ext cx="361938" cy="0"/>
            </a:xfrm>
            <a:prstGeom prst="line">
              <a:avLst/>
            </a:prstGeom>
          </p:spPr>
          <p:style>
            <a:lnRef idx="2">
              <a:schemeClr val="accent2">
                <a:shade val="50000"/>
              </a:schemeClr>
            </a:lnRef>
            <a:fillRef idx="1">
              <a:schemeClr val="accent2"/>
            </a:fillRef>
            <a:effectRef idx="0">
              <a:schemeClr val="accent2"/>
            </a:effectRef>
            <a:fontRef idx="minor">
              <a:schemeClr val="lt1"/>
            </a:fontRef>
          </p:style>
        </p:cxnSp>
        <p:cxnSp>
          <p:nvCxnSpPr>
            <p:cNvPr id="75" name="Rechte verbindingslijn 129">
              <a:extLst>
                <a:ext uri="{FF2B5EF4-FFF2-40B4-BE49-F238E27FC236}">
                  <a16:creationId xmlns:a16="http://schemas.microsoft.com/office/drawing/2014/main" id="{DB4F144A-8DDD-41F8-BDC9-7C6159E9DE04}"/>
                </a:ext>
              </a:extLst>
            </p:cNvPr>
            <p:cNvCxnSpPr>
              <a:stCxn id="101" idx="6"/>
              <a:endCxn id="76" idx="2"/>
            </p:cNvCxnSpPr>
            <p:nvPr/>
          </p:nvCxnSpPr>
          <p:spPr>
            <a:xfrm>
              <a:off x="6802150" y="3240714"/>
              <a:ext cx="361938" cy="477104"/>
            </a:xfrm>
            <a:prstGeom prst="line">
              <a:avLst/>
            </a:prstGeom>
          </p:spPr>
          <p:style>
            <a:lnRef idx="2">
              <a:schemeClr val="accent2">
                <a:shade val="50000"/>
              </a:schemeClr>
            </a:lnRef>
            <a:fillRef idx="1">
              <a:schemeClr val="accent2"/>
            </a:fillRef>
            <a:effectRef idx="0">
              <a:schemeClr val="accent2"/>
            </a:effectRef>
            <a:fontRef idx="minor">
              <a:schemeClr val="lt1"/>
            </a:fontRef>
          </p:style>
        </p:cxnSp>
        <p:sp>
          <p:nvSpPr>
            <p:cNvPr id="76" name="Ovaal 11">
              <a:extLst>
                <a:ext uri="{FF2B5EF4-FFF2-40B4-BE49-F238E27FC236}">
                  <a16:creationId xmlns:a16="http://schemas.microsoft.com/office/drawing/2014/main" id="{E7AE4F49-7BD8-49CA-BEEB-537DC4069292}"/>
                </a:ext>
              </a:extLst>
            </p:cNvPr>
            <p:cNvSpPr/>
            <p:nvPr/>
          </p:nvSpPr>
          <p:spPr>
            <a:xfrm>
              <a:off x="7164088" y="3556558"/>
              <a:ext cx="322520" cy="322520"/>
            </a:xfrm>
            <a:prstGeom prst="ellipse">
              <a:avLst/>
            </a:prstGeom>
            <a:ln w="285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grpSp>
          <p:nvGrpSpPr>
            <p:cNvPr id="77" name="Groep 26">
              <a:extLst>
                <a:ext uri="{FF2B5EF4-FFF2-40B4-BE49-F238E27FC236}">
                  <a16:creationId xmlns:a16="http://schemas.microsoft.com/office/drawing/2014/main" id="{E9559F61-2237-45A3-A04F-A2E8F2D2C9E3}"/>
                </a:ext>
              </a:extLst>
            </p:cNvPr>
            <p:cNvGrpSpPr/>
            <p:nvPr/>
          </p:nvGrpSpPr>
          <p:grpSpPr>
            <a:xfrm>
              <a:off x="5110713" y="2840902"/>
              <a:ext cx="322520" cy="1753832"/>
              <a:chOff x="7142481" y="3029947"/>
              <a:chExt cx="322520" cy="1753832"/>
            </a:xfrm>
          </p:grpSpPr>
          <p:sp>
            <p:nvSpPr>
              <p:cNvPr id="104" name="Ovaal 14">
                <a:extLst>
                  <a:ext uri="{FF2B5EF4-FFF2-40B4-BE49-F238E27FC236}">
                    <a16:creationId xmlns:a16="http://schemas.microsoft.com/office/drawing/2014/main" id="{B91485FE-A456-44E5-BCA5-1737B43C0B84}"/>
                  </a:ext>
                </a:extLst>
              </p:cNvPr>
              <p:cNvSpPr/>
              <p:nvPr/>
            </p:nvSpPr>
            <p:spPr>
              <a:xfrm>
                <a:off x="7142481" y="3029947"/>
                <a:ext cx="322520" cy="322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5" name="Ovaal 15">
                <a:extLst>
                  <a:ext uri="{FF2B5EF4-FFF2-40B4-BE49-F238E27FC236}">
                    <a16:creationId xmlns:a16="http://schemas.microsoft.com/office/drawing/2014/main" id="{FE7C6DD7-6EC7-4830-B7A6-6A56242AA15C}"/>
                  </a:ext>
                </a:extLst>
              </p:cNvPr>
              <p:cNvSpPr/>
              <p:nvPr/>
            </p:nvSpPr>
            <p:spPr>
              <a:xfrm>
                <a:off x="7142481" y="3507051"/>
                <a:ext cx="322520" cy="322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6" name="Ovaal 16">
                <a:extLst>
                  <a:ext uri="{FF2B5EF4-FFF2-40B4-BE49-F238E27FC236}">
                    <a16:creationId xmlns:a16="http://schemas.microsoft.com/office/drawing/2014/main" id="{C2AB1D4D-7C0B-4EB4-9BC7-26AD207F4860}"/>
                  </a:ext>
                </a:extLst>
              </p:cNvPr>
              <p:cNvSpPr/>
              <p:nvPr/>
            </p:nvSpPr>
            <p:spPr>
              <a:xfrm>
                <a:off x="7142481" y="3984155"/>
                <a:ext cx="322520" cy="322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7" name="Ovaal 17">
                <a:extLst>
                  <a:ext uri="{FF2B5EF4-FFF2-40B4-BE49-F238E27FC236}">
                    <a16:creationId xmlns:a16="http://schemas.microsoft.com/office/drawing/2014/main" id="{BCCEA331-C09B-4E5E-AABB-2375C1904818}"/>
                  </a:ext>
                </a:extLst>
              </p:cNvPr>
              <p:cNvSpPr/>
              <p:nvPr/>
            </p:nvSpPr>
            <p:spPr>
              <a:xfrm>
                <a:off x="7142481" y="4461259"/>
                <a:ext cx="322520" cy="322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78" name="Group 77"/>
            <p:cNvGrpSpPr/>
            <p:nvPr/>
          </p:nvGrpSpPr>
          <p:grpSpPr>
            <a:xfrm>
              <a:off x="6479630" y="3079454"/>
              <a:ext cx="322520" cy="1276728"/>
              <a:chOff x="6479631" y="3318006"/>
              <a:chExt cx="322520" cy="1276728"/>
            </a:xfrm>
          </p:grpSpPr>
          <p:sp>
            <p:nvSpPr>
              <p:cNvPr id="101" name="Ovaal 30">
                <a:extLst>
                  <a:ext uri="{FF2B5EF4-FFF2-40B4-BE49-F238E27FC236}">
                    <a16:creationId xmlns:a16="http://schemas.microsoft.com/office/drawing/2014/main" id="{41EEC2BC-61D0-476B-AFB9-CCB02EAE1234}"/>
                  </a:ext>
                </a:extLst>
              </p:cNvPr>
              <p:cNvSpPr/>
              <p:nvPr/>
            </p:nvSpPr>
            <p:spPr>
              <a:xfrm>
                <a:off x="6479631" y="3318006"/>
                <a:ext cx="322520" cy="3225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2" name="Ovaal 31">
                <a:extLst>
                  <a:ext uri="{FF2B5EF4-FFF2-40B4-BE49-F238E27FC236}">
                    <a16:creationId xmlns:a16="http://schemas.microsoft.com/office/drawing/2014/main" id="{B2AAE2FE-EA74-419B-9C86-BA2C09C96301}"/>
                  </a:ext>
                </a:extLst>
              </p:cNvPr>
              <p:cNvSpPr/>
              <p:nvPr/>
            </p:nvSpPr>
            <p:spPr>
              <a:xfrm>
                <a:off x="6479631" y="3795110"/>
                <a:ext cx="322520" cy="3225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3" name="Ovaal 32">
                <a:extLst>
                  <a:ext uri="{FF2B5EF4-FFF2-40B4-BE49-F238E27FC236}">
                    <a16:creationId xmlns:a16="http://schemas.microsoft.com/office/drawing/2014/main" id="{299F9061-FC51-4BF9-A5D4-239EECEB9FCE}"/>
                  </a:ext>
                </a:extLst>
              </p:cNvPr>
              <p:cNvSpPr/>
              <p:nvPr/>
            </p:nvSpPr>
            <p:spPr>
              <a:xfrm>
                <a:off x="6479631" y="4272214"/>
                <a:ext cx="322520" cy="3225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79" name="Groep 33">
              <a:extLst>
                <a:ext uri="{FF2B5EF4-FFF2-40B4-BE49-F238E27FC236}">
                  <a16:creationId xmlns:a16="http://schemas.microsoft.com/office/drawing/2014/main" id="{5221283B-CAE9-4993-B2C5-BA102533C99F}"/>
                </a:ext>
              </a:extLst>
            </p:cNvPr>
            <p:cNvGrpSpPr/>
            <p:nvPr/>
          </p:nvGrpSpPr>
          <p:grpSpPr>
            <a:xfrm>
              <a:off x="4426254" y="2602350"/>
              <a:ext cx="322520" cy="2230936"/>
              <a:chOff x="6598233" y="2765698"/>
              <a:chExt cx="322520" cy="2230936"/>
            </a:xfrm>
          </p:grpSpPr>
          <p:sp>
            <p:nvSpPr>
              <p:cNvPr id="96" name="Ovaal 34">
                <a:extLst>
                  <a:ext uri="{FF2B5EF4-FFF2-40B4-BE49-F238E27FC236}">
                    <a16:creationId xmlns:a16="http://schemas.microsoft.com/office/drawing/2014/main" id="{8DA073F8-F7D2-4B09-B246-A9C25C9CB03A}"/>
                  </a:ext>
                </a:extLst>
              </p:cNvPr>
              <p:cNvSpPr/>
              <p:nvPr/>
            </p:nvSpPr>
            <p:spPr>
              <a:xfrm>
                <a:off x="6598233" y="2765698"/>
                <a:ext cx="322520" cy="32252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97" name="Ovaal 35">
                <a:extLst>
                  <a:ext uri="{FF2B5EF4-FFF2-40B4-BE49-F238E27FC236}">
                    <a16:creationId xmlns:a16="http://schemas.microsoft.com/office/drawing/2014/main" id="{70CCD942-7572-44AA-9F31-D27FBEA7FB1C}"/>
                  </a:ext>
                </a:extLst>
              </p:cNvPr>
              <p:cNvSpPr/>
              <p:nvPr/>
            </p:nvSpPr>
            <p:spPr>
              <a:xfrm>
                <a:off x="6598233" y="3242802"/>
                <a:ext cx="322520" cy="32252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98" name="Ovaal 36">
                <a:extLst>
                  <a:ext uri="{FF2B5EF4-FFF2-40B4-BE49-F238E27FC236}">
                    <a16:creationId xmlns:a16="http://schemas.microsoft.com/office/drawing/2014/main" id="{BE9BCE43-29EA-4242-B305-F9B38B5CEB1D}"/>
                  </a:ext>
                </a:extLst>
              </p:cNvPr>
              <p:cNvSpPr/>
              <p:nvPr/>
            </p:nvSpPr>
            <p:spPr>
              <a:xfrm>
                <a:off x="6598233" y="3719906"/>
                <a:ext cx="322520" cy="32252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99" name="Ovaal 37">
                <a:extLst>
                  <a:ext uri="{FF2B5EF4-FFF2-40B4-BE49-F238E27FC236}">
                    <a16:creationId xmlns:a16="http://schemas.microsoft.com/office/drawing/2014/main" id="{3D9DD632-9AB5-4042-A3B6-C1D8CF5003B4}"/>
                  </a:ext>
                </a:extLst>
              </p:cNvPr>
              <p:cNvSpPr/>
              <p:nvPr/>
            </p:nvSpPr>
            <p:spPr>
              <a:xfrm>
                <a:off x="6598233" y="4197010"/>
                <a:ext cx="322520" cy="32252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100" name="Ovaal 38">
                <a:extLst>
                  <a:ext uri="{FF2B5EF4-FFF2-40B4-BE49-F238E27FC236}">
                    <a16:creationId xmlns:a16="http://schemas.microsoft.com/office/drawing/2014/main" id="{6A63A41A-0A1D-4050-97D8-FFA3B4D50647}"/>
                  </a:ext>
                </a:extLst>
              </p:cNvPr>
              <p:cNvSpPr/>
              <p:nvPr/>
            </p:nvSpPr>
            <p:spPr>
              <a:xfrm>
                <a:off x="6598233" y="4674114"/>
                <a:ext cx="322520" cy="32252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grpSp>
        <p:grpSp>
          <p:nvGrpSpPr>
            <p:cNvPr id="80" name="Groep 172">
              <a:extLst>
                <a:ext uri="{FF2B5EF4-FFF2-40B4-BE49-F238E27FC236}">
                  <a16:creationId xmlns:a16="http://schemas.microsoft.com/office/drawing/2014/main" id="{DABB79DE-2833-4E4C-87A2-A5EE74572141}"/>
                </a:ext>
              </a:extLst>
            </p:cNvPr>
            <p:cNvGrpSpPr/>
            <p:nvPr/>
          </p:nvGrpSpPr>
          <p:grpSpPr>
            <a:xfrm>
              <a:off x="5110713" y="2840902"/>
              <a:ext cx="322520" cy="1753832"/>
              <a:chOff x="7142481" y="3029947"/>
              <a:chExt cx="322520" cy="1753832"/>
            </a:xfrm>
            <a:solidFill>
              <a:srgbClr val="FFC000"/>
            </a:solidFill>
          </p:grpSpPr>
          <p:sp>
            <p:nvSpPr>
              <p:cNvPr id="92" name="Ovaal 173">
                <a:extLst>
                  <a:ext uri="{FF2B5EF4-FFF2-40B4-BE49-F238E27FC236}">
                    <a16:creationId xmlns:a16="http://schemas.microsoft.com/office/drawing/2014/main" id="{D90AE336-1234-4BAF-BDF6-B36BAD8AC951}"/>
                  </a:ext>
                </a:extLst>
              </p:cNvPr>
              <p:cNvSpPr/>
              <p:nvPr/>
            </p:nvSpPr>
            <p:spPr>
              <a:xfrm>
                <a:off x="7142481" y="3029947"/>
                <a:ext cx="322520" cy="3225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3" name="Ovaal 174">
                <a:extLst>
                  <a:ext uri="{FF2B5EF4-FFF2-40B4-BE49-F238E27FC236}">
                    <a16:creationId xmlns:a16="http://schemas.microsoft.com/office/drawing/2014/main" id="{CB8D2FA4-3706-4F1A-91D6-36E40E82AC59}"/>
                  </a:ext>
                </a:extLst>
              </p:cNvPr>
              <p:cNvSpPr/>
              <p:nvPr/>
            </p:nvSpPr>
            <p:spPr>
              <a:xfrm>
                <a:off x="7142481" y="3507051"/>
                <a:ext cx="322520" cy="3225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4" name="Ovaal 175">
                <a:extLst>
                  <a:ext uri="{FF2B5EF4-FFF2-40B4-BE49-F238E27FC236}">
                    <a16:creationId xmlns:a16="http://schemas.microsoft.com/office/drawing/2014/main" id="{A2FEBE09-AD92-4F20-B44B-54ECE9A75520}"/>
                  </a:ext>
                </a:extLst>
              </p:cNvPr>
              <p:cNvSpPr/>
              <p:nvPr/>
            </p:nvSpPr>
            <p:spPr>
              <a:xfrm>
                <a:off x="7142481" y="3984155"/>
                <a:ext cx="322520" cy="3225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5" name="Ovaal 176">
                <a:extLst>
                  <a:ext uri="{FF2B5EF4-FFF2-40B4-BE49-F238E27FC236}">
                    <a16:creationId xmlns:a16="http://schemas.microsoft.com/office/drawing/2014/main" id="{AFD985E2-B6C8-4EC2-9017-74B000C17115}"/>
                  </a:ext>
                </a:extLst>
              </p:cNvPr>
              <p:cNvSpPr/>
              <p:nvPr/>
            </p:nvSpPr>
            <p:spPr>
              <a:xfrm>
                <a:off x="7142481" y="4461259"/>
                <a:ext cx="322520" cy="3225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81" name="Groep 177">
              <a:extLst>
                <a:ext uri="{FF2B5EF4-FFF2-40B4-BE49-F238E27FC236}">
                  <a16:creationId xmlns:a16="http://schemas.microsoft.com/office/drawing/2014/main" id="{CEB48D0F-5663-4A3E-9045-D528C12E1C5C}"/>
                </a:ext>
              </a:extLst>
            </p:cNvPr>
            <p:cNvGrpSpPr/>
            <p:nvPr/>
          </p:nvGrpSpPr>
          <p:grpSpPr>
            <a:xfrm>
              <a:off x="4426254" y="2602350"/>
              <a:ext cx="322520" cy="2230936"/>
              <a:chOff x="6598233" y="2765698"/>
              <a:chExt cx="322520" cy="2230936"/>
            </a:xfrm>
            <a:solidFill>
              <a:srgbClr val="FFC000"/>
            </a:solidFill>
          </p:grpSpPr>
          <p:sp>
            <p:nvSpPr>
              <p:cNvPr id="87" name="Ovaal 178">
                <a:extLst>
                  <a:ext uri="{FF2B5EF4-FFF2-40B4-BE49-F238E27FC236}">
                    <a16:creationId xmlns:a16="http://schemas.microsoft.com/office/drawing/2014/main" id="{AF408BEB-A9E5-4908-A532-FB7D0451067A}"/>
                  </a:ext>
                </a:extLst>
              </p:cNvPr>
              <p:cNvSpPr/>
              <p:nvPr/>
            </p:nvSpPr>
            <p:spPr>
              <a:xfrm>
                <a:off x="6598233" y="2765698"/>
                <a:ext cx="322520" cy="322520"/>
              </a:xfrm>
              <a:prstGeom prst="ellipse">
                <a:avLst/>
              </a:prstGeom>
              <a:ln w="2857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88" name="Ovaal 179">
                <a:extLst>
                  <a:ext uri="{FF2B5EF4-FFF2-40B4-BE49-F238E27FC236}">
                    <a16:creationId xmlns:a16="http://schemas.microsoft.com/office/drawing/2014/main" id="{CC33FD5E-A45A-428D-986E-D95C8B9BA0B3}"/>
                  </a:ext>
                </a:extLst>
              </p:cNvPr>
              <p:cNvSpPr/>
              <p:nvPr/>
            </p:nvSpPr>
            <p:spPr>
              <a:xfrm>
                <a:off x="6598233" y="3242802"/>
                <a:ext cx="322520" cy="322520"/>
              </a:xfrm>
              <a:prstGeom prst="ellipse">
                <a:avLst/>
              </a:prstGeom>
              <a:ln w="2857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89" name="Ovaal 180">
                <a:extLst>
                  <a:ext uri="{FF2B5EF4-FFF2-40B4-BE49-F238E27FC236}">
                    <a16:creationId xmlns:a16="http://schemas.microsoft.com/office/drawing/2014/main" id="{8C1B31CD-AE53-43AC-B29D-B65095BB754D}"/>
                  </a:ext>
                </a:extLst>
              </p:cNvPr>
              <p:cNvSpPr/>
              <p:nvPr/>
            </p:nvSpPr>
            <p:spPr>
              <a:xfrm>
                <a:off x="6598233" y="3719906"/>
                <a:ext cx="322520" cy="322520"/>
              </a:xfrm>
              <a:prstGeom prst="ellipse">
                <a:avLst/>
              </a:prstGeom>
              <a:ln w="2857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90" name="Ovaal 181">
                <a:extLst>
                  <a:ext uri="{FF2B5EF4-FFF2-40B4-BE49-F238E27FC236}">
                    <a16:creationId xmlns:a16="http://schemas.microsoft.com/office/drawing/2014/main" id="{5555C02E-61C9-4813-8F66-A70C349DFF8B}"/>
                  </a:ext>
                </a:extLst>
              </p:cNvPr>
              <p:cNvSpPr/>
              <p:nvPr/>
            </p:nvSpPr>
            <p:spPr>
              <a:xfrm>
                <a:off x="6598233" y="4197010"/>
                <a:ext cx="322520" cy="322520"/>
              </a:xfrm>
              <a:prstGeom prst="ellipse">
                <a:avLst/>
              </a:prstGeom>
              <a:ln w="2857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91" name="Ovaal 182">
                <a:extLst>
                  <a:ext uri="{FF2B5EF4-FFF2-40B4-BE49-F238E27FC236}">
                    <a16:creationId xmlns:a16="http://schemas.microsoft.com/office/drawing/2014/main" id="{B1C339B6-A18C-4E0D-B20A-71933A38A5AC}"/>
                  </a:ext>
                </a:extLst>
              </p:cNvPr>
              <p:cNvSpPr/>
              <p:nvPr/>
            </p:nvSpPr>
            <p:spPr>
              <a:xfrm>
                <a:off x="6598233" y="4674114"/>
                <a:ext cx="322520" cy="322520"/>
              </a:xfrm>
              <a:prstGeom prst="ellipse">
                <a:avLst/>
              </a:prstGeom>
              <a:ln w="2857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grpSp>
        <p:grpSp>
          <p:nvGrpSpPr>
            <p:cNvPr id="82" name="Groep 27">
              <a:extLst>
                <a:ext uri="{FF2B5EF4-FFF2-40B4-BE49-F238E27FC236}">
                  <a16:creationId xmlns:a16="http://schemas.microsoft.com/office/drawing/2014/main" id="{41601CFE-7F9D-42EC-87AA-478A85FAD10F}"/>
                </a:ext>
              </a:extLst>
            </p:cNvPr>
            <p:cNvGrpSpPr/>
            <p:nvPr/>
          </p:nvGrpSpPr>
          <p:grpSpPr>
            <a:xfrm>
              <a:off x="5795172" y="3079454"/>
              <a:ext cx="322520" cy="1276728"/>
              <a:chOff x="7637870" y="3242802"/>
              <a:chExt cx="322520" cy="1276728"/>
            </a:xfrm>
          </p:grpSpPr>
          <p:sp>
            <p:nvSpPr>
              <p:cNvPr id="84" name="Ovaal 20">
                <a:extLst>
                  <a:ext uri="{FF2B5EF4-FFF2-40B4-BE49-F238E27FC236}">
                    <a16:creationId xmlns:a16="http://schemas.microsoft.com/office/drawing/2014/main" id="{349993EA-6364-4335-99E0-7B143AD91683}"/>
                  </a:ext>
                </a:extLst>
              </p:cNvPr>
              <p:cNvSpPr/>
              <p:nvPr/>
            </p:nvSpPr>
            <p:spPr>
              <a:xfrm>
                <a:off x="7637870" y="3242802"/>
                <a:ext cx="322520" cy="3225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5" name="Ovaal 21">
                <a:extLst>
                  <a:ext uri="{FF2B5EF4-FFF2-40B4-BE49-F238E27FC236}">
                    <a16:creationId xmlns:a16="http://schemas.microsoft.com/office/drawing/2014/main" id="{5FDB70A7-E502-4207-AE38-7873945C6076}"/>
                  </a:ext>
                </a:extLst>
              </p:cNvPr>
              <p:cNvSpPr/>
              <p:nvPr/>
            </p:nvSpPr>
            <p:spPr>
              <a:xfrm>
                <a:off x="7637870" y="3719906"/>
                <a:ext cx="322520" cy="3225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6" name="Ovaal 22">
                <a:extLst>
                  <a:ext uri="{FF2B5EF4-FFF2-40B4-BE49-F238E27FC236}">
                    <a16:creationId xmlns:a16="http://schemas.microsoft.com/office/drawing/2014/main" id="{C7615D57-9898-4C0A-BF76-DF1693B87780}"/>
                  </a:ext>
                </a:extLst>
              </p:cNvPr>
              <p:cNvSpPr/>
              <p:nvPr/>
            </p:nvSpPr>
            <p:spPr>
              <a:xfrm>
                <a:off x="7637870" y="4197010"/>
                <a:ext cx="322520" cy="3225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cxnSp>
          <p:nvCxnSpPr>
            <p:cNvPr id="83" name="Rechte verbindingslijn 105">
              <a:extLst>
                <a:ext uri="{FF2B5EF4-FFF2-40B4-BE49-F238E27FC236}">
                  <a16:creationId xmlns:a16="http://schemas.microsoft.com/office/drawing/2014/main" id="{4AA71E9B-CF84-4F8A-9A34-BAF488DE77CE}"/>
                </a:ext>
              </a:extLst>
            </p:cNvPr>
            <p:cNvCxnSpPr>
              <a:stCxn id="84" idx="6"/>
              <a:endCxn id="103" idx="2"/>
            </p:cNvCxnSpPr>
            <p:nvPr/>
          </p:nvCxnSpPr>
          <p:spPr>
            <a:xfrm>
              <a:off x="6117693" y="3240714"/>
              <a:ext cx="361938" cy="954208"/>
            </a:xfrm>
            <a:prstGeom prst="line">
              <a:avLst/>
            </a:prstGeom>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14685799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AF814-84A9-7FD0-8547-BC089AC09CD3}"/>
              </a:ext>
            </a:extLst>
          </p:cNvPr>
          <p:cNvSpPr>
            <a:spLocks noGrp="1"/>
          </p:cNvSpPr>
          <p:nvPr>
            <p:ph type="title"/>
          </p:nvPr>
        </p:nvSpPr>
        <p:spPr/>
        <p:txBody>
          <a:bodyPr/>
          <a:lstStyle/>
          <a:p>
            <a:r>
              <a:rPr lang="en-US" sz="2800" noProof="0" dirty="0"/>
              <a:t>Types of NNs</a:t>
            </a:r>
          </a:p>
        </p:txBody>
      </p:sp>
      <p:sp>
        <p:nvSpPr>
          <p:cNvPr id="3" name="Content Placeholder 2">
            <a:extLst>
              <a:ext uri="{FF2B5EF4-FFF2-40B4-BE49-F238E27FC236}">
                <a16:creationId xmlns:a16="http://schemas.microsoft.com/office/drawing/2014/main" id="{8203418F-D1AA-C7C6-B64B-B52B6C00F09A}"/>
              </a:ext>
            </a:extLst>
          </p:cNvPr>
          <p:cNvSpPr>
            <a:spLocks noGrp="1"/>
          </p:cNvSpPr>
          <p:nvPr>
            <p:ph idx="1"/>
          </p:nvPr>
        </p:nvSpPr>
        <p:spPr/>
        <p:txBody>
          <a:bodyPr>
            <a:normAutofit/>
          </a:bodyPr>
          <a:lstStyle/>
          <a:p>
            <a:pPr marL="342900" indent="-342900">
              <a:buFont typeface="+mj-lt"/>
              <a:buAutoNum type="arabicPeriod"/>
            </a:pPr>
            <a:r>
              <a:rPr lang="en-US" sz="1800" noProof="0" dirty="0"/>
              <a:t>Fully connected neural networks</a:t>
            </a:r>
          </a:p>
          <a:p>
            <a:pPr marL="342900" indent="-342900">
              <a:buFont typeface="+mj-lt"/>
              <a:buAutoNum type="arabicPeriod"/>
            </a:pPr>
            <a:r>
              <a:rPr lang="en-US" sz="1800" b="1" noProof="0" dirty="0"/>
              <a:t>Convolutional neural networks</a:t>
            </a:r>
          </a:p>
          <a:p>
            <a:pPr marL="342900" indent="-342900">
              <a:buFont typeface="+mj-lt"/>
              <a:buAutoNum type="arabicPeriod"/>
            </a:pPr>
            <a:r>
              <a:rPr lang="en-US" sz="1800" noProof="0" dirty="0"/>
              <a:t>Residual neural networks</a:t>
            </a:r>
          </a:p>
          <a:p>
            <a:pPr marL="342900" indent="-342900">
              <a:buFont typeface="+mj-lt"/>
              <a:buAutoNum type="arabicPeriod"/>
            </a:pPr>
            <a:r>
              <a:rPr lang="en-US" sz="1800" noProof="0" dirty="0"/>
              <a:t>Recurrent neural networks, Long-short-term neural networks, Gated recurrent neural networks</a:t>
            </a:r>
          </a:p>
          <a:p>
            <a:pPr marL="342900" indent="-342900">
              <a:buFont typeface="+mj-lt"/>
              <a:buAutoNum type="arabicPeriod"/>
            </a:pPr>
            <a:r>
              <a:rPr lang="en-US" sz="1800" noProof="0" dirty="0"/>
              <a:t>Transformers</a:t>
            </a:r>
          </a:p>
        </p:txBody>
      </p:sp>
    </p:spTree>
    <p:extLst>
      <p:ext uri="{BB962C8B-B14F-4D97-AF65-F5344CB8AC3E}">
        <p14:creationId xmlns:p14="http://schemas.microsoft.com/office/powerpoint/2010/main" val="5707004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202;p28">
            <a:extLst>
              <a:ext uri="{FF2B5EF4-FFF2-40B4-BE49-F238E27FC236}">
                <a16:creationId xmlns:a16="http://schemas.microsoft.com/office/drawing/2014/main" id="{DE05EF1F-CBC1-B4E9-151F-249A3C7E33A0}"/>
              </a:ext>
            </a:extLst>
          </p:cNvPr>
          <p:cNvSpPr txBox="1">
            <a:spLocks/>
          </p:cNvSpPr>
          <p:nvPr/>
        </p:nvSpPr>
        <p:spPr>
          <a:xfrm>
            <a:off x="505125" y="567950"/>
            <a:ext cx="6454500" cy="739800"/>
          </a:xfrm>
          <a:prstGeom prst="rect">
            <a:avLst/>
          </a:prstGeom>
        </p:spPr>
        <p:txBody>
          <a:bodyPr spcFirstLastPara="1" vert="horz" wrap="square" lIns="116050" tIns="116050" rIns="116050" bIns="116050" rtlCol="0" anchor="ctr" anchorCtr="0">
            <a:noAutofit/>
          </a:bodyPr>
          <a:lstStyle>
            <a:lvl1pPr algn="l" defTabSz="914400" rtl="0" eaLnBrk="1" latinLnBrk="0" hangingPunct="1">
              <a:lnSpc>
                <a:spcPct val="90000"/>
              </a:lnSpc>
              <a:spcBef>
                <a:spcPct val="0"/>
              </a:spcBef>
              <a:buNone/>
              <a:defRPr sz="2800" b="1" kern="1200">
                <a:solidFill>
                  <a:srgbClr val="C7002B"/>
                </a:solidFill>
                <a:latin typeface="Verdana" panose="020B0604030504040204" pitchFamily="34" charset="0"/>
                <a:ea typeface="Verdana" panose="020B0604030504040204" pitchFamily="34" charset="0"/>
                <a:cs typeface="Verdana" panose="020B0604030504040204" pitchFamily="34" charset="0"/>
              </a:defRPr>
            </a:lvl1pPr>
          </a:lstStyle>
          <a:p>
            <a:pPr>
              <a:spcBef>
                <a:spcPts val="0"/>
              </a:spcBef>
            </a:pPr>
            <a:r>
              <a:rPr lang="en-US" dirty="0">
                <a:solidFill>
                  <a:schemeClr val="accent1"/>
                </a:solidFill>
              </a:rPr>
              <a:t>Cat or Dog</a:t>
            </a:r>
          </a:p>
        </p:txBody>
      </p:sp>
      <p:sp>
        <p:nvSpPr>
          <p:cNvPr id="14" name="Google Shape;205;p28">
            <a:extLst>
              <a:ext uri="{FF2B5EF4-FFF2-40B4-BE49-F238E27FC236}">
                <a16:creationId xmlns:a16="http://schemas.microsoft.com/office/drawing/2014/main" id="{F1973FDF-3922-6D3A-47EC-7757E1DD47D8}"/>
              </a:ext>
            </a:extLst>
          </p:cNvPr>
          <p:cNvSpPr/>
          <p:nvPr/>
        </p:nvSpPr>
        <p:spPr>
          <a:xfrm>
            <a:off x="505250" y="1307750"/>
            <a:ext cx="9696300" cy="1882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a:t>What are your rules for identifying the difference between the two images? </a:t>
            </a:r>
            <a:endParaRPr/>
          </a:p>
        </p:txBody>
      </p:sp>
      <p:sp>
        <p:nvSpPr>
          <p:cNvPr id="15" name="Google Shape;206;p28">
            <a:extLst>
              <a:ext uri="{FF2B5EF4-FFF2-40B4-BE49-F238E27FC236}">
                <a16:creationId xmlns:a16="http://schemas.microsoft.com/office/drawing/2014/main" id="{27AA1275-9958-2C37-9D5F-5C42EEF82CE5}"/>
              </a:ext>
            </a:extLst>
          </p:cNvPr>
          <p:cNvSpPr/>
          <p:nvPr/>
        </p:nvSpPr>
        <p:spPr>
          <a:xfrm>
            <a:off x="507278" y="3190250"/>
            <a:ext cx="2440200" cy="1651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dirty="0"/>
              <a:t>Image 1</a:t>
            </a:r>
            <a:endParaRPr dirty="0"/>
          </a:p>
          <a:p>
            <a:pPr marL="0" lvl="0" indent="0" algn="l" rtl="0">
              <a:spcBef>
                <a:spcPts val="0"/>
              </a:spcBef>
              <a:spcAft>
                <a:spcPts val="0"/>
              </a:spcAft>
              <a:buNone/>
            </a:pPr>
            <a:r>
              <a:rPr lang="en-GB" dirty="0"/>
              <a:t> </a:t>
            </a:r>
            <a:endParaRPr dirty="0"/>
          </a:p>
        </p:txBody>
      </p:sp>
      <p:sp>
        <p:nvSpPr>
          <p:cNvPr id="16" name="Google Shape;207;p28">
            <a:extLst>
              <a:ext uri="{FF2B5EF4-FFF2-40B4-BE49-F238E27FC236}">
                <a16:creationId xmlns:a16="http://schemas.microsoft.com/office/drawing/2014/main" id="{A93CCD18-FB62-B00A-AC85-B00FFFC3B245}"/>
              </a:ext>
            </a:extLst>
          </p:cNvPr>
          <p:cNvSpPr/>
          <p:nvPr/>
        </p:nvSpPr>
        <p:spPr>
          <a:xfrm>
            <a:off x="502852" y="4841450"/>
            <a:ext cx="9696300" cy="1843200"/>
          </a:xfrm>
          <a:prstGeom prst="rect">
            <a:avLst/>
          </a:prstGeom>
          <a:noFill/>
          <a:ln w="9525" cap="flat" cmpd="sng">
            <a:solidFill>
              <a:srgbClr val="34495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dirty="0"/>
              <a:t>Revised rules for identifying images of cats and dogs</a:t>
            </a:r>
            <a:endParaRPr dirty="0"/>
          </a:p>
        </p:txBody>
      </p:sp>
      <p:sp>
        <p:nvSpPr>
          <p:cNvPr id="17" name="Google Shape;208;p28">
            <a:extLst>
              <a:ext uri="{FF2B5EF4-FFF2-40B4-BE49-F238E27FC236}">
                <a16:creationId xmlns:a16="http://schemas.microsoft.com/office/drawing/2014/main" id="{3DE3335F-4EEC-9BDB-A6DC-18C9BB2A1B75}"/>
              </a:ext>
            </a:extLst>
          </p:cNvPr>
          <p:cNvSpPr/>
          <p:nvPr/>
        </p:nvSpPr>
        <p:spPr>
          <a:xfrm>
            <a:off x="2947403" y="3190250"/>
            <a:ext cx="2364600" cy="1651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a:t>Image 2</a:t>
            </a:r>
            <a:endParaRPr/>
          </a:p>
        </p:txBody>
      </p:sp>
      <p:sp>
        <p:nvSpPr>
          <p:cNvPr id="18" name="Google Shape;209;p28">
            <a:extLst>
              <a:ext uri="{FF2B5EF4-FFF2-40B4-BE49-F238E27FC236}">
                <a16:creationId xmlns:a16="http://schemas.microsoft.com/office/drawing/2014/main" id="{F8BD8D9E-176B-C4E3-D4AE-E7F6D837251A}"/>
              </a:ext>
            </a:extLst>
          </p:cNvPr>
          <p:cNvSpPr/>
          <p:nvPr/>
        </p:nvSpPr>
        <p:spPr>
          <a:xfrm>
            <a:off x="5311928" y="3190250"/>
            <a:ext cx="2440200" cy="1651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a:t>Image 3</a:t>
            </a:r>
            <a:endParaRPr/>
          </a:p>
        </p:txBody>
      </p:sp>
      <p:sp>
        <p:nvSpPr>
          <p:cNvPr id="19" name="Google Shape;210;p28">
            <a:extLst>
              <a:ext uri="{FF2B5EF4-FFF2-40B4-BE49-F238E27FC236}">
                <a16:creationId xmlns:a16="http://schemas.microsoft.com/office/drawing/2014/main" id="{097D7DF2-6582-14F4-2B7C-751B0EE10733}"/>
              </a:ext>
            </a:extLst>
          </p:cNvPr>
          <p:cNvSpPr/>
          <p:nvPr/>
        </p:nvSpPr>
        <p:spPr>
          <a:xfrm>
            <a:off x="7752128" y="3190250"/>
            <a:ext cx="2449422" cy="1651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a:t> Image 4</a:t>
            </a:r>
            <a:endParaRPr/>
          </a:p>
        </p:txBody>
      </p:sp>
    </p:spTree>
    <p:extLst>
      <p:ext uri="{BB962C8B-B14F-4D97-AF65-F5344CB8AC3E}">
        <p14:creationId xmlns:p14="http://schemas.microsoft.com/office/powerpoint/2010/main" val="36620643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16;p29">
            <a:extLst>
              <a:ext uri="{FF2B5EF4-FFF2-40B4-BE49-F238E27FC236}">
                <a16:creationId xmlns:a16="http://schemas.microsoft.com/office/drawing/2014/main" id="{094F0568-1F15-1907-9E57-DE6EBB891650}"/>
              </a:ext>
            </a:extLst>
          </p:cNvPr>
          <p:cNvSpPr txBox="1">
            <a:spLocks/>
          </p:cNvSpPr>
          <p:nvPr/>
        </p:nvSpPr>
        <p:spPr>
          <a:xfrm>
            <a:off x="1019850" y="926593"/>
            <a:ext cx="8475900" cy="1019100"/>
          </a:xfrm>
          <a:prstGeom prst="rect">
            <a:avLst/>
          </a:prstGeom>
        </p:spPr>
        <p:txBody>
          <a:bodyPr spcFirstLastPara="1" vert="horz" wrap="square" lIns="116050" tIns="116050" rIns="116050" bIns="116050" rtlCol="0" anchor="t" anchorCtr="0">
            <a:noAutofit/>
          </a:bodyPr>
          <a:lstStyle>
            <a:lvl1pPr marL="180000" indent="-180000" algn="l" defTabSz="914400" rtl="0" eaLnBrk="1" latinLnBrk="0" hangingPunct="1">
              <a:lnSpc>
                <a:spcPct val="100000"/>
              </a:lnSpc>
              <a:spcBef>
                <a:spcPts val="0"/>
              </a:spcBef>
              <a:buClr>
                <a:srgbClr val="C7002B"/>
              </a:buClr>
              <a:buFont typeface="Verdana" panose="020B060403050404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360000" indent="-180000" algn="l" defTabSz="914400" rtl="0" eaLnBrk="1" latinLnBrk="0" hangingPunct="1">
              <a:lnSpc>
                <a:spcPct val="100000"/>
              </a:lnSpc>
              <a:spcBef>
                <a:spcPts val="0"/>
              </a:spcBef>
              <a:buClr>
                <a:srgbClr val="C7002B"/>
              </a:buClr>
              <a:buFont typeface="Verdana" panose="020B060403050404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540000" indent="-180000" algn="l" defTabSz="914400" rtl="0" eaLnBrk="1" latinLnBrk="0" hangingPunct="1">
              <a:lnSpc>
                <a:spcPct val="100000"/>
              </a:lnSpc>
              <a:spcBef>
                <a:spcPts val="0"/>
              </a:spcBef>
              <a:buClr>
                <a:srgbClr val="C7002B"/>
              </a:buClr>
              <a:buFont typeface="Verdana" panose="020B060403050404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720000" indent="-180000" algn="l" defTabSz="914400" rtl="0" eaLnBrk="1" latinLnBrk="0" hangingPunct="1">
              <a:lnSpc>
                <a:spcPct val="100000"/>
              </a:lnSpc>
              <a:spcBef>
                <a:spcPts val="0"/>
              </a:spcBef>
              <a:buClr>
                <a:srgbClr val="C7002B"/>
              </a:buClr>
              <a:buFont typeface="Verdana" panose="020B060403050404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900000" indent="-180000" algn="l" defTabSz="914400" rtl="0" eaLnBrk="1" latinLnBrk="0" hangingPunct="1">
              <a:lnSpc>
                <a:spcPct val="100000"/>
              </a:lnSpc>
              <a:spcBef>
                <a:spcPts val="0"/>
              </a:spcBef>
              <a:buClr>
                <a:srgbClr val="C7002B"/>
              </a:buClr>
              <a:buFont typeface="Verdana" panose="020B060403050404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Font typeface="Verdana" panose="020B0604030504040204" pitchFamily="34" charset="0"/>
              <a:buNone/>
            </a:pPr>
            <a:r>
              <a:rPr lang="en-US" dirty="0"/>
              <a:t>Test your rules on these four images. Do they work? If not why not? Can you improve your rules so they work for these images? Record your answers on worksheet 1.3.</a:t>
            </a:r>
          </a:p>
        </p:txBody>
      </p:sp>
      <p:pic>
        <p:nvPicPr>
          <p:cNvPr id="5" name="Google Shape;217;p29">
            <a:extLst>
              <a:ext uri="{FF2B5EF4-FFF2-40B4-BE49-F238E27FC236}">
                <a16:creationId xmlns:a16="http://schemas.microsoft.com/office/drawing/2014/main" id="{C6FD4583-3CD9-F866-5B67-E5AA91F905A6}"/>
              </a:ext>
            </a:extLst>
          </p:cNvPr>
          <p:cNvPicPr preferRelativeResize="0"/>
          <p:nvPr/>
        </p:nvPicPr>
        <p:blipFill>
          <a:blip r:embed="rId3">
            <a:alphaModFix/>
          </a:blip>
          <a:stretch>
            <a:fillRect/>
          </a:stretch>
        </p:blipFill>
        <p:spPr>
          <a:xfrm>
            <a:off x="6025000" y="4318681"/>
            <a:ext cx="2808925" cy="1869212"/>
          </a:xfrm>
          <a:prstGeom prst="rect">
            <a:avLst/>
          </a:prstGeom>
          <a:noFill/>
          <a:ln>
            <a:noFill/>
          </a:ln>
        </p:spPr>
      </p:pic>
      <p:pic>
        <p:nvPicPr>
          <p:cNvPr id="6" name="Google Shape;218;p29">
            <a:extLst>
              <a:ext uri="{FF2B5EF4-FFF2-40B4-BE49-F238E27FC236}">
                <a16:creationId xmlns:a16="http://schemas.microsoft.com/office/drawing/2014/main" id="{4CAD342E-6F44-D90B-FBDC-ED69B00B865B}"/>
              </a:ext>
            </a:extLst>
          </p:cNvPr>
          <p:cNvPicPr preferRelativeResize="0"/>
          <p:nvPr/>
        </p:nvPicPr>
        <p:blipFill>
          <a:blip r:embed="rId4">
            <a:alphaModFix/>
          </a:blip>
          <a:stretch>
            <a:fillRect/>
          </a:stretch>
        </p:blipFill>
        <p:spPr>
          <a:xfrm>
            <a:off x="1619226" y="2235243"/>
            <a:ext cx="2808925" cy="1869212"/>
          </a:xfrm>
          <a:prstGeom prst="rect">
            <a:avLst/>
          </a:prstGeom>
          <a:noFill/>
          <a:ln>
            <a:noFill/>
          </a:ln>
        </p:spPr>
      </p:pic>
      <p:pic>
        <p:nvPicPr>
          <p:cNvPr id="7" name="Google Shape;219;p29">
            <a:extLst>
              <a:ext uri="{FF2B5EF4-FFF2-40B4-BE49-F238E27FC236}">
                <a16:creationId xmlns:a16="http://schemas.microsoft.com/office/drawing/2014/main" id="{C5EC49D7-CE36-A96A-87C9-A5688C493C39}"/>
              </a:ext>
            </a:extLst>
          </p:cNvPr>
          <p:cNvPicPr preferRelativeResize="0"/>
          <p:nvPr/>
        </p:nvPicPr>
        <p:blipFill>
          <a:blip r:embed="rId5">
            <a:alphaModFix/>
          </a:blip>
          <a:stretch>
            <a:fillRect/>
          </a:stretch>
        </p:blipFill>
        <p:spPr>
          <a:xfrm>
            <a:off x="1619225" y="4317345"/>
            <a:ext cx="2808925" cy="1871885"/>
          </a:xfrm>
          <a:prstGeom prst="rect">
            <a:avLst/>
          </a:prstGeom>
          <a:noFill/>
          <a:ln>
            <a:noFill/>
          </a:ln>
        </p:spPr>
      </p:pic>
      <p:pic>
        <p:nvPicPr>
          <p:cNvPr id="8" name="Google Shape;220;p29">
            <a:extLst>
              <a:ext uri="{FF2B5EF4-FFF2-40B4-BE49-F238E27FC236}">
                <a16:creationId xmlns:a16="http://schemas.microsoft.com/office/drawing/2014/main" id="{81866237-7F29-0698-7126-FD27CF649AF8}"/>
              </a:ext>
            </a:extLst>
          </p:cNvPr>
          <p:cNvPicPr preferRelativeResize="0"/>
          <p:nvPr/>
        </p:nvPicPr>
        <p:blipFill>
          <a:blip r:embed="rId6">
            <a:alphaModFix/>
          </a:blip>
          <a:stretch>
            <a:fillRect/>
          </a:stretch>
        </p:blipFill>
        <p:spPr>
          <a:xfrm>
            <a:off x="6024988" y="2234593"/>
            <a:ext cx="2808942" cy="1870500"/>
          </a:xfrm>
          <a:prstGeom prst="rect">
            <a:avLst/>
          </a:prstGeom>
          <a:noFill/>
          <a:ln>
            <a:noFill/>
          </a:ln>
        </p:spPr>
      </p:pic>
      <p:sp>
        <p:nvSpPr>
          <p:cNvPr id="9" name="Google Shape;221;p29">
            <a:extLst>
              <a:ext uri="{FF2B5EF4-FFF2-40B4-BE49-F238E27FC236}">
                <a16:creationId xmlns:a16="http://schemas.microsoft.com/office/drawing/2014/main" id="{500B3670-BC7F-E346-6145-7753B15B2912}"/>
              </a:ext>
            </a:extLst>
          </p:cNvPr>
          <p:cNvSpPr txBox="1"/>
          <p:nvPr/>
        </p:nvSpPr>
        <p:spPr>
          <a:xfrm>
            <a:off x="902775" y="2234593"/>
            <a:ext cx="561000" cy="48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b="1"/>
              <a:t>1</a:t>
            </a:r>
            <a:endParaRPr sz="2400" b="1"/>
          </a:p>
        </p:txBody>
      </p:sp>
      <p:sp>
        <p:nvSpPr>
          <p:cNvPr id="10" name="Google Shape;222;p29">
            <a:extLst>
              <a:ext uri="{FF2B5EF4-FFF2-40B4-BE49-F238E27FC236}">
                <a16:creationId xmlns:a16="http://schemas.microsoft.com/office/drawing/2014/main" id="{37C87448-B04E-59F2-2BB5-40651B172D66}"/>
              </a:ext>
            </a:extLst>
          </p:cNvPr>
          <p:cNvSpPr txBox="1"/>
          <p:nvPr/>
        </p:nvSpPr>
        <p:spPr>
          <a:xfrm>
            <a:off x="902775" y="4318693"/>
            <a:ext cx="561000" cy="48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b="1"/>
              <a:t>3</a:t>
            </a:r>
            <a:endParaRPr sz="2400" b="1"/>
          </a:p>
        </p:txBody>
      </p:sp>
      <p:sp>
        <p:nvSpPr>
          <p:cNvPr id="11" name="Google Shape;223;p29">
            <a:extLst>
              <a:ext uri="{FF2B5EF4-FFF2-40B4-BE49-F238E27FC236}">
                <a16:creationId xmlns:a16="http://schemas.microsoft.com/office/drawing/2014/main" id="{DC0B9308-14C0-D0C3-1624-A04E4CE283B1}"/>
              </a:ext>
            </a:extLst>
          </p:cNvPr>
          <p:cNvSpPr txBox="1"/>
          <p:nvPr/>
        </p:nvSpPr>
        <p:spPr>
          <a:xfrm>
            <a:off x="5346700" y="4318693"/>
            <a:ext cx="561000" cy="48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b="1"/>
              <a:t>4</a:t>
            </a:r>
            <a:endParaRPr sz="2400" b="1"/>
          </a:p>
        </p:txBody>
      </p:sp>
      <p:sp>
        <p:nvSpPr>
          <p:cNvPr id="12" name="Google Shape;224;p29">
            <a:extLst>
              <a:ext uri="{FF2B5EF4-FFF2-40B4-BE49-F238E27FC236}">
                <a16:creationId xmlns:a16="http://schemas.microsoft.com/office/drawing/2014/main" id="{81E86651-A362-F49B-2323-5B6FAE62EF77}"/>
              </a:ext>
            </a:extLst>
          </p:cNvPr>
          <p:cNvSpPr txBox="1"/>
          <p:nvPr/>
        </p:nvSpPr>
        <p:spPr>
          <a:xfrm>
            <a:off x="5346700" y="2235243"/>
            <a:ext cx="561000" cy="48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b="1"/>
              <a:t>2</a:t>
            </a:r>
            <a:endParaRPr sz="2400" b="1"/>
          </a:p>
        </p:txBody>
      </p:sp>
    </p:spTree>
    <p:extLst>
      <p:ext uri="{BB962C8B-B14F-4D97-AF65-F5344CB8AC3E}">
        <p14:creationId xmlns:p14="http://schemas.microsoft.com/office/powerpoint/2010/main" val="2235484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2CB48-86F1-6C12-4F1C-5E162A572613}"/>
              </a:ext>
            </a:extLst>
          </p:cNvPr>
          <p:cNvSpPr>
            <a:spLocks noGrp="1"/>
          </p:cNvSpPr>
          <p:nvPr>
            <p:ph type="title"/>
          </p:nvPr>
        </p:nvSpPr>
        <p:spPr/>
        <p:txBody>
          <a:bodyPr/>
          <a:lstStyle/>
          <a:p>
            <a:r>
              <a:rPr lang="en-GB" dirty="0"/>
              <a:t>Receptive fields in the visual cortex</a:t>
            </a:r>
          </a:p>
        </p:txBody>
      </p:sp>
      <p:pic>
        <p:nvPicPr>
          <p:cNvPr id="2050" name="Picture 2" descr="Deep Learning Introduction">
            <a:extLst>
              <a:ext uri="{FF2B5EF4-FFF2-40B4-BE49-F238E27FC236}">
                <a16:creationId xmlns:a16="http://schemas.microsoft.com/office/drawing/2014/main" id="{5CA11826-946F-1FF3-9B1D-8113203811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4374" y="1711236"/>
            <a:ext cx="5512054" cy="411120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94B0A29A-A7D2-3120-AF2B-46BC8C56E9DF}"/>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13827771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2032F-EFB5-2CA5-8939-BF23935D964A}"/>
              </a:ext>
            </a:extLst>
          </p:cNvPr>
          <p:cNvSpPr>
            <a:spLocks noGrp="1"/>
          </p:cNvSpPr>
          <p:nvPr>
            <p:ph type="title"/>
          </p:nvPr>
        </p:nvSpPr>
        <p:spPr/>
        <p:txBody>
          <a:bodyPr/>
          <a:lstStyle/>
          <a:p>
            <a:r>
              <a:rPr lang="en-GB" dirty="0"/>
              <a:t>Convolutional Neural Networks</a:t>
            </a:r>
          </a:p>
        </p:txBody>
      </p:sp>
      <p:pic>
        <p:nvPicPr>
          <p:cNvPr id="1028" name="Picture 4" descr="A Comprehensive Guide to Convolutional Neural Networks — the ELI5 way |  Saturn Cloud Blog">
            <a:extLst>
              <a:ext uri="{FF2B5EF4-FFF2-40B4-BE49-F238E27FC236}">
                <a16:creationId xmlns:a16="http://schemas.microsoft.com/office/drawing/2014/main" id="{5870D601-E2C3-79E7-125B-C5FBF38C82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332" y="1783267"/>
            <a:ext cx="9843802" cy="332571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833DF515-6A2A-D90D-450B-B74BB0D4C8E1}"/>
                  </a:ext>
                </a:extLst>
              </p14:cNvPr>
              <p14:cNvContentPartPr/>
              <p14:nvPr/>
            </p14:nvContentPartPr>
            <p14:xfrm>
              <a:off x="684464" y="2592727"/>
              <a:ext cx="2424600" cy="1130400"/>
            </p14:xfrm>
          </p:contentPart>
        </mc:Choice>
        <mc:Fallback xmlns="">
          <p:pic>
            <p:nvPicPr>
              <p:cNvPr id="5" name="Ink 4">
                <a:extLst>
                  <a:ext uri="{FF2B5EF4-FFF2-40B4-BE49-F238E27FC236}">
                    <a16:creationId xmlns:a16="http://schemas.microsoft.com/office/drawing/2014/main" id="{833DF515-6A2A-D90D-450B-B74BB0D4C8E1}"/>
                  </a:ext>
                </a:extLst>
              </p:cNvPr>
              <p:cNvPicPr/>
              <p:nvPr/>
            </p:nvPicPr>
            <p:blipFill>
              <a:blip r:embed="rId5"/>
              <a:stretch>
                <a:fillRect/>
              </a:stretch>
            </p:blipFill>
            <p:spPr>
              <a:xfrm>
                <a:off x="675464" y="2584087"/>
                <a:ext cx="2442240" cy="1148040"/>
              </a:xfrm>
              <a:prstGeom prst="rect">
                <a:avLst/>
              </a:prstGeom>
            </p:spPr>
          </p:pic>
        </mc:Fallback>
      </mc:AlternateContent>
      <p:sp>
        <p:nvSpPr>
          <p:cNvPr id="6" name="Content Placeholder 5">
            <a:extLst>
              <a:ext uri="{FF2B5EF4-FFF2-40B4-BE49-F238E27FC236}">
                <a16:creationId xmlns:a16="http://schemas.microsoft.com/office/drawing/2014/main" id="{58DDE2C0-1EF9-17D2-BC3E-A2E097BCBF7D}"/>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417169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36322-060B-55A5-B8FA-7C56A1613B8E}"/>
              </a:ext>
            </a:extLst>
          </p:cNvPr>
          <p:cNvSpPr>
            <a:spLocks noGrp="1"/>
          </p:cNvSpPr>
          <p:nvPr>
            <p:ph type="title"/>
          </p:nvPr>
        </p:nvSpPr>
        <p:spPr>
          <a:xfrm>
            <a:off x="1188000" y="944856"/>
            <a:ext cx="7944267" cy="329543"/>
          </a:xfrm>
        </p:spPr>
        <p:txBody>
          <a:bodyPr/>
          <a:lstStyle/>
          <a:p>
            <a:r>
              <a:rPr lang="en-GB" dirty="0"/>
              <a:t>Convolutional and Pooling </a:t>
            </a:r>
          </a:p>
        </p:txBody>
      </p:sp>
      <p:sp>
        <p:nvSpPr>
          <p:cNvPr id="3" name="Content Placeholder 2">
            <a:extLst>
              <a:ext uri="{FF2B5EF4-FFF2-40B4-BE49-F238E27FC236}">
                <a16:creationId xmlns:a16="http://schemas.microsoft.com/office/drawing/2014/main" id="{BB5A9960-F309-84CE-491C-A3DB78227312}"/>
              </a:ext>
            </a:extLst>
          </p:cNvPr>
          <p:cNvSpPr>
            <a:spLocks noGrp="1"/>
          </p:cNvSpPr>
          <p:nvPr>
            <p:ph idx="1"/>
          </p:nvPr>
        </p:nvSpPr>
        <p:spPr/>
        <p:txBody>
          <a:bodyPr/>
          <a:lstStyle/>
          <a:p>
            <a:endParaRPr lang="en-GB" dirty="0"/>
          </a:p>
        </p:txBody>
      </p:sp>
      <p:pic>
        <p:nvPicPr>
          <p:cNvPr id="4" name="Picture 2" descr="Convolutional Neural Networks - Basics · Machine Learning Notebook">
            <a:extLst>
              <a:ext uri="{FF2B5EF4-FFF2-40B4-BE49-F238E27FC236}">
                <a16:creationId xmlns:a16="http://schemas.microsoft.com/office/drawing/2014/main" id="{0A983630-9547-A5FA-112F-8BF3F9A13B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9023" y="1667891"/>
            <a:ext cx="4456907" cy="4465116"/>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Pooling layer operation oproaches 1) Pooling layers: For the function... |  Download Scientific Diagram">
            <a:extLst>
              <a:ext uri="{FF2B5EF4-FFF2-40B4-BE49-F238E27FC236}">
                <a16:creationId xmlns:a16="http://schemas.microsoft.com/office/drawing/2014/main" id="{B2765355-BE70-C605-2FBE-FE5C25E5E4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7002" y="2252588"/>
            <a:ext cx="4650354" cy="3295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446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2A1D6A5-A0BD-13ED-E4FF-7525770BB8A6}"/>
              </a:ext>
            </a:extLst>
          </p:cNvPr>
          <p:cNvSpPr/>
          <p:nvPr/>
        </p:nvSpPr>
        <p:spPr>
          <a:xfrm>
            <a:off x="8794324" y="441005"/>
            <a:ext cx="3092876" cy="10163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solidFill>
                <a:prstClr val="white"/>
              </a:solidFill>
              <a:latin typeface="Verdana"/>
            </a:endParaRPr>
          </a:p>
        </p:txBody>
      </p:sp>
      <p:sp>
        <p:nvSpPr>
          <p:cNvPr id="3" name="Content Placeholder 2">
            <a:extLst>
              <a:ext uri="{FF2B5EF4-FFF2-40B4-BE49-F238E27FC236}">
                <a16:creationId xmlns:a16="http://schemas.microsoft.com/office/drawing/2014/main" id="{22FB1387-47A7-0A9F-ABF0-202975B589EC}"/>
              </a:ext>
            </a:extLst>
          </p:cNvPr>
          <p:cNvSpPr>
            <a:spLocks noGrp="1"/>
          </p:cNvSpPr>
          <p:nvPr>
            <p:ph idx="1"/>
          </p:nvPr>
        </p:nvSpPr>
        <p:spPr/>
        <p:txBody>
          <a:bodyPr/>
          <a:lstStyle/>
          <a:p>
            <a:endParaRPr lang="nl-NL"/>
          </a:p>
        </p:txBody>
      </p:sp>
      <p:pic>
        <p:nvPicPr>
          <p:cNvPr id="4" name="Picture 2">
            <a:extLst>
              <a:ext uri="{FF2B5EF4-FFF2-40B4-BE49-F238E27FC236}">
                <a16:creationId xmlns:a16="http://schemas.microsoft.com/office/drawing/2014/main" id="{69D47AFA-FC37-953A-91B2-5B8657717F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7388" y="1946105"/>
            <a:ext cx="8277225" cy="42576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Titel 1">
            <a:extLst>
              <a:ext uri="{FF2B5EF4-FFF2-40B4-BE49-F238E27FC236}">
                <a16:creationId xmlns:a16="http://schemas.microsoft.com/office/drawing/2014/main" id="{0E357011-D2BA-E208-4070-BE433FFD2237}"/>
              </a:ext>
            </a:extLst>
          </p:cNvPr>
          <p:cNvSpPr>
            <a:spLocks noGrp="1"/>
          </p:cNvSpPr>
          <p:nvPr>
            <p:ph type="title"/>
          </p:nvPr>
        </p:nvSpPr>
        <p:spPr>
          <a:xfrm>
            <a:off x="1700015" y="332325"/>
            <a:ext cx="5906807" cy="356400"/>
          </a:xfrm>
        </p:spPr>
        <p:txBody>
          <a:bodyPr/>
          <a:lstStyle/>
          <a:p>
            <a:r>
              <a:rPr lang="en-US" sz="2800" noProof="0" dirty="0"/>
              <a:t>Convolutional NN (CNN)</a:t>
            </a:r>
            <a:br>
              <a:rPr lang="en-US" sz="2800" noProof="0" dirty="0"/>
            </a:br>
            <a:endParaRPr lang="en-US" sz="2800" noProof="0" dirty="0"/>
          </a:p>
        </p:txBody>
      </p:sp>
      <p:sp>
        <p:nvSpPr>
          <p:cNvPr id="2" name="Tijdelijke aanduiding voor inhoud 2">
            <a:extLst>
              <a:ext uri="{FF2B5EF4-FFF2-40B4-BE49-F238E27FC236}">
                <a16:creationId xmlns:a16="http://schemas.microsoft.com/office/drawing/2014/main" id="{567F2A99-DED9-DAD5-7A95-1541136C6971}"/>
              </a:ext>
            </a:extLst>
          </p:cNvPr>
          <p:cNvSpPr txBox="1">
            <a:spLocks/>
          </p:cNvSpPr>
          <p:nvPr/>
        </p:nvSpPr>
        <p:spPr>
          <a:xfrm>
            <a:off x="1700015" y="837633"/>
            <a:ext cx="7441993" cy="1751714"/>
          </a:xfrm>
          <a:prstGeom prst="rect">
            <a:avLst/>
          </a:prstGeom>
        </p:spPr>
        <p:txBody>
          <a:bodyPr vert="horz" lIns="0" tIns="0" rIns="0" bIns="0" rtlCol="0">
            <a:normAutofit/>
          </a:bodyPr>
          <a:lstStyle>
            <a:lvl1pPr marL="180000" indent="-180000" algn="l" defTabSz="914400" rtl="0" eaLnBrk="1" latinLnBrk="0" hangingPunct="1">
              <a:lnSpc>
                <a:spcPct val="100000"/>
              </a:lnSpc>
              <a:spcBef>
                <a:spcPts val="0"/>
              </a:spcBef>
              <a:buClr>
                <a:srgbClr val="C7002B"/>
              </a:buClr>
              <a:buFont typeface="Verdana" panose="020B060403050404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360000" indent="-180000" algn="l" defTabSz="914400" rtl="0" eaLnBrk="1" latinLnBrk="0" hangingPunct="1">
              <a:lnSpc>
                <a:spcPct val="100000"/>
              </a:lnSpc>
              <a:spcBef>
                <a:spcPts val="0"/>
              </a:spcBef>
              <a:buClr>
                <a:srgbClr val="C7002B"/>
              </a:buClr>
              <a:buFont typeface="Verdana" panose="020B060403050404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540000" indent="-180000" algn="l" defTabSz="914400" rtl="0" eaLnBrk="1" latinLnBrk="0" hangingPunct="1">
              <a:lnSpc>
                <a:spcPct val="100000"/>
              </a:lnSpc>
              <a:spcBef>
                <a:spcPts val="0"/>
              </a:spcBef>
              <a:buClr>
                <a:srgbClr val="C7002B"/>
              </a:buClr>
              <a:buFont typeface="Verdana" panose="020B060403050404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720000" indent="-180000" algn="l" defTabSz="914400" rtl="0" eaLnBrk="1" latinLnBrk="0" hangingPunct="1">
              <a:lnSpc>
                <a:spcPct val="100000"/>
              </a:lnSpc>
              <a:spcBef>
                <a:spcPts val="0"/>
              </a:spcBef>
              <a:buClr>
                <a:srgbClr val="C7002B"/>
              </a:buClr>
              <a:buFont typeface="Verdana" panose="020B060403050404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900000" indent="-180000" algn="l" defTabSz="914400" rtl="0" eaLnBrk="1" latinLnBrk="0" hangingPunct="1">
              <a:lnSpc>
                <a:spcPct val="100000"/>
              </a:lnSpc>
              <a:spcBef>
                <a:spcPts val="0"/>
              </a:spcBef>
              <a:buClr>
                <a:srgbClr val="C7002B"/>
              </a:buClr>
              <a:buFont typeface="Verdana" panose="020B060403050404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prstClr val="black"/>
                </a:solidFill>
              </a:rPr>
              <a:t>CNN learns the relevant features needed to recognize objects in the training set</a:t>
            </a:r>
          </a:p>
          <a:p>
            <a:r>
              <a:rPr lang="en-US" sz="1800" dirty="0">
                <a:solidFill>
                  <a:prstClr val="black"/>
                </a:solidFill>
              </a:rPr>
              <a:t>Every layer discovers bigger structures in the image</a:t>
            </a:r>
          </a:p>
          <a:p>
            <a:endParaRPr lang="en-US" sz="1800" dirty="0">
              <a:solidFill>
                <a:prstClr val="black"/>
              </a:solidFill>
            </a:endParaRPr>
          </a:p>
        </p:txBody>
      </p:sp>
    </p:spTree>
    <p:extLst>
      <p:ext uri="{BB962C8B-B14F-4D97-AF65-F5344CB8AC3E}">
        <p14:creationId xmlns:p14="http://schemas.microsoft.com/office/powerpoint/2010/main" val="21286466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FFF5C-D032-A597-D685-E7CFFE58ABFB}"/>
              </a:ext>
            </a:extLst>
          </p:cNvPr>
          <p:cNvSpPr>
            <a:spLocks noGrp="1"/>
          </p:cNvSpPr>
          <p:nvPr>
            <p:ph type="title"/>
          </p:nvPr>
        </p:nvSpPr>
        <p:spPr/>
        <p:txBody>
          <a:bodyPr/>
          <a:lstStyle/>
          <a:p>
            <a:r>
              <a:rPr lang="en-GB" dirty="0"/>
              <a:t>Receptive fields vs CNN’s</a:t>
            </a:r>
          </a:p>
        </p:txBody>
      </p:sp>
      <p:pic>
        <p:nvPicPr>
          <p:cNvPr id="4" name="Content Placeholder 4">
            <a:extLst>
              <a:ext uri="{FF2B5EF4-FFF2-40B4-BE49-F238E27FC236}">
                <a16:creationId xmlns:a16="http://schemas.microsoft.com/office/drawing/2014/main" id="{9EE7B61E-AE98-9775-B115-1C8797C602B7}"/>
              </a:ext>
            </a:extLst>
          </p:cNvPr>
          <p:cNvPicPr>
            <a:picLocks noGrp="1" noChangeAspect="1"/>
          </p:cNvPicPr>
          <p:nvPr>
            <p:ph idx="1"/>
          </p:nvPr>
        </p:nvPicPr>
        <p:blipFill>
          <a:blip r:embed="rId3"/>
          <a:stretch>
            <a:fillRect/>
          </a:stretch>
        </p:blipFill>
        <p:spPr>
          <a:xfrm>
            <a:off x="3718394" y="2441357"/>
            <a:ext cx="4658375" cy="3134162"/>
          </a:xfrm>
        </p:spPr>
      </p:pic>
    </p:spTree>
    <p:extLst>
      <p:ext uri="{BB962C8B-B14F-4D97-AF65-F5344CB8AC3E}">
        <p14:creationId xmlns:p14="http://schemas.microsoft.com/office/powerpoint/2010/main" val="124660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1F27A-69CF-4FC2-9886-E4F0BBEC1979}"/>
              </a:ext>
            </a:extLst>
          </p:cNvPr>
          <p:cNvSpPr>
            <a:spLocks noGrp="1"/>
          </p:cNvSpPr>
          <p:nvPr>
            <p:ph type="title"/>
          </p:nvPr>
        </p:nvSpPr>
        <p:spPr>
          <a:xfrm>
            <a:off x="1851978" y="1006232"/>
            <a:ext cx="6877954" cy="356400"/>
          </a:xfrm>
        </p:spPr>
        <p:txBody>
          <a:bodyPr/>
          <a:lstStyle/>
          <a:p>
            <a:r>
              <a:rPr lang="en-US" sz="2800" noProof="0" dirty="0"/>
              <a:t>How do you recognize patterns?</a:t>
            </a:r>
          </a:p>
        </p:txBody>
      </p:sp>
      <p:pic>
        <p:nvPicPr>
          <p:cNvPr id="7" name="Picture 6">
            <a:extLst>
              <a:ext uri="{FF2B5EF4-FFF2-40B4-BE49-F238E27FC236}">
                <a16:creationId xmlns:a16="http://schemas.microsoft.com/office/drawing/2014/main" id="{EDE700CF-A190-4490-AB8B-98E3F0C5F7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910623">
            <a:off x="2131128" y="2133601"/>
            <a:ext cx="4320212" cy="3237479"/>
          </a:xfrm>
          <a:prstGeom prst="rect">
            <a:avLst/>
          </a:prstGeom>
        </p:spPr>
      </p:pic>
      <p:pic>
        <p:nvPicPr>
          <p:cNvPr id="9" name="Picture 8">
            <a:extLst>
              <a:ext uri="{FF2B5EF4-FFF2-40B4-BE49-F238E27FC236}">
                <a16:creationId xmlns:a16="http://schemas.microsoft.com/office/drawing/2014/main" id="{4AB121B6-E6D2-4086-8779-BCFE70CC5B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7010" y="1782052"/>
            <a:ext cx="2997117" cy="3986863"/>
          </a:xfrm>
          <a:prstGeom prst="rect">
            <a:avLst/>
          </a:prstGeom>
        </p:spPr>
      </p:pic>
    </p:spTree>
    <p:extLst>
      <p:ext uri="{BB962C8B-B14F-4D97-AF65-F5344CB8AC3E}">
        <p14:creationId xmlns:p14="http://schemas.microsoft.com/office/powerpoint/2010/main" val="4166537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493E1-61A3-4388-BAE1-B8F48B6FBFC5}"/>
              </a:ext>
            </a:extLst>
          </p:cNvPr>
          <p:cNvSpPr>
            <a:spLocks noGrp="1"/>
          </p:cNvSpPr>
          <p:nvPr>
            <p:ph type="title"/>
          </p:nvPr>
        </p:nvSpPr>
        <p:spPr>
          <a:xfrm>
            <a:off x="2083059" y="698925"/>
            <a:ext cx="5656547" cy="356400"/>
          </a:xfrm>
        </p:spPr>
        <p:txBody>
          <a:bodyPr/>
          <a:lstStyle/>
          <a:p>
            <a:r>
              <a:rPr lang="en-US" sz="2800" noProof="0" dirty="0"/>
              <a:t>How do you recognize emotions?</a:t>
            </a:r>
          </a:p>
        </p:txBody>
      </p:sp>
      <p:pic>
        <p:nvPicPr>
          <p:cNvPr id="7" name="Picture 6" descr="A collage of a person's face&#10;&#10;Description automatically generated">
            <a:extLst>
              <a:ext uri="{FF2B5EF4-FFF2-40B4-BE49-F238E27FC236}">
                <a16:creationId xmlns:a16="http://schemas.microsoft.com/office/drawing/2014/main" id="{A1E14C68-177C-45F5-8FFE-BE17662A34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61888" y="1889668"/>
            <a:ext cx="4053716" cy="1976187"/>
          </a:xfrm>
          <a:prstGeom prst="rect">
            <a:avLst/>
          </a:prstGeom>
        </p:spPr>
      </p:pic>
      <p:pic>
        <p:nvPicPr>
          <p:cNvPr id="12" name="Picture 11">
            <a:extLst>
              <a:ext uri="{FF2B5EF4-FFF2-40B4-BE49-F238E27FC236}">
                <a16:creationId xmlns:a16="http://schemas.microsoft.com/office/drawing/2014/main" id="{DCC17092-8D8B-4B2A-9E56-8792BFD7CD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44456">
            <a:off x="6303258" y="1485638"/>
            <a:ext cx="3870881" cy="2190939"/>
          </a:xfrm>
          <a:prstGeom prst="rect">
            <a:avLst/>
          </a:prstGeom>
        </p:spPr>
      </p:pic>
      <p:pic>
        <p:nvPicPr>
          <p:cNvPr id="22" name="Picture 21">
            <a:extLst>
              <a:ext uri="{FF2B5EF4-FFF2-40B4-BE49-F238E27FC236}">
                <a16:creationId xmlns:a16="http://schemas.microsoft.com/office/drawing/2014/main" id="{A001D060-5AD3-4B8A-8A29-550148F3E5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154705">
            <a:off x="2161889" y="4403558"/>
            <a:ext cx="3206417" cy="2137611"/>
          </a:xfrm>
          <a:prstGeom prst="rect">
            <a:avLst/>
          </a:prstGeom>
        </p:spPr>
      </p:pic>
      <p:pic>
        <p:nvPicPr>
          <p:cNvPr id="24" name="Picture 23">
            <a:extLst>
              <a:ext uri="{FF2B5EF4-FFF2-40B4-BE49-F238E27FC236}">
                <a16:creationId xmlns:a16="http://schemas.microsoft.com/office/drawing/2014/main" id="{11E385A0-3077-48F5-8381-87B83A12356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41242" y="4463289"/>
            <a:ext cx="3228758" cy="1689717"/>
          </a:xfrm>
          <a:prstGeom prst="rect">
            <a:avLst/>
          </a:prstGeom>
        </p:spPr>
      </p:pic>
    </p:spTree>
    <p:extLst>
      <p:ext uri="{BB962C8B-B14F-4D97-AF65-F5344CB8AC3E}">
        <p14:creationId xmlns:p14="http://schemas.microsoft.com/office/powerpoint/2010/main" val="181404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296EE-1E19-47F8-9E06-F0C07361FD80}"/>
              </a:ext>
            </a:extLst>
          </p:cNvPr>
          <p:cNvSpPr>
            <a:spLocks noGrp="1"/>
          </p:cNvSpPr>
          <p:nvPr>
            <p:ph type="title"/>
          </p:nvPr>
        </p:nvSpPr>
        <p:spPr>
          <a:xfrm>
            <a:off x="2622000" y="651842"/>
            <a:ext cx="5112000" cy="356400"/>
          </a:xfrm>
        </p:spPr>
        <p:txBody>
          <a:bodyPr/>
          <a:lstStyle/>
          <a:p>
            <a:r>
              <a:rPr lang="en-US" sz="2800" noProof="0" dirty="0"/>
              <a:t>How do you understand the meaning of a text? </a:t>
            </a:r>
          </a:p>
        </p:txBody>
      </p:sp>
      <p:pic>
        <p:nvPicPr>
          <p:cNvPr id="8" name="Afbeelding 7">
            <a:extLst>
              <a:ext uri="{FF2B5EF4-FFF2-40B4-BE49-F238E27FC236}">
                <a16:creationId xmlns:a16="http://schemas.microsoft.com/office/drawing/2014/main" id="{61CB8C85-BD31-4480-B813-8BE7EF8BC2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3787455" y="861263"/>
            <a:ext cx="4213530" cy="5790206"/>
          </a:xfrm>
          <a:prstGeom prst="rect">
            <a:avLst/>
          </a:prstGeom>
        </p:spPr>
      </p:pic>
      <p:sp>
        <p:nvSpPr>
          <p:cNvPr id="3" name="Tijdelijke aanduiding voor inhoud 2">
            <a:extLst>
              <a:ext uri="{FF2B5EF4-FFF2-40B4-BE49-F238E27FC236}">
                <a16:creationId xmlns:a16="http://schemas.microsoft.com/office/drawing/2014/main" id="{C795F384-D588-1EDF-D97A-62E34A8BC8FB}"/>
              </a:ext>
            </a:extLst>
          </p:cNvPr>
          <p:cNvSpPr>
            <a:spLocks noGrp="1"/>
          </p:cNvSpPr>
          <p:nvPr>
            <p:ph idx="1"/>
          </p:nvPr>
        </p:nvSpPr>
        <p:spPr>
          <a:xfrm>
            <a:off x="2472227" y="6118733"/>
            <a:ext cx="7092271" cy="771516"/>
          </a:xfrm>
        </p:spPr>
        <p:txBody>
          <a:bodyPr>
            <a:normAutofit/>
          </a:bodyPr>
          <a:lstStyle/>
          <a:p>
            <a:r>
              <a:rPr lang="en-US" sz="1800" spc="-10" noProof="0" dirty="0"/>
              <a:t>What does </a:t>
            </a:r>
            <a:r>
              <a:rPr lang="en-US" sz="1800" u="sng" spc="-10" noProof="0" dirty="0"/>
              <a:t>understanding</a:t>
            </a:r>
            <a:r>
              <a:rPr lang="en-US" sz="1800" spc="-10" noProof="0" dirty="0"/>
              <a:t> actually mean?</a:t>
            </a:r>
            <a:endParaRPr lang="en-US" sz="1800" noProof="0" dirty="0"/>
          </a:p>
          <a:p>
            <a:r>
              <a:rPr lang="en-US" sz="1800" spc="-10" noProof="0" dirty="0"/>
              <a:t>Do all humans understand in the same way?</a:t>
            </a:r>
          </a:p>
        </p:txBody>
      </p:sp>
    </p:spTree>
    <p:extLst>
      <p:ext uri="{BB962C8B-B14F-4D97-AF65-F5344CB8AC3E}">
        <p14:creationId xmlns:p14="http://schemas.microsoft.com/office/powerpoint/2010/main" val="16967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6A516-4251-32CC-7DF0-3E98133FF0E4}"/>
              </a:ext>
            </a:extLst>
          </p:cNvPr>
          <p:cNvSpPr>
            <a:spLocks noGrp="1"/>
          </p:cNvSpPr>
          <p:nvPr>
            <p:ph type="title"/>
          </p:nvPr>
        </p:nvSpPr>
        <p:spPr/>
        <p:txBody>
          <a:bodyPr/>
          <a:lstStyle/>
          <a:p>
            <a:r>
              <a:rPr lang="en-GB" dirty="0"/>
              <a:t>Neural networks ca 1943</a:t>
            </a:r>
          </a:p>
        </p:txBody>
      </p:sp>
      <p:pic>
        <p:nvPicPr>
          <p:cNvPr id="3074" name="Picture 2" descr="(a) Biological neuron (b) Artificial neuron">
            <a:extLst>
              <a:ext uri="{FF2B5EF4-FFF2-40B4-BE49-F238E27FC236}">
                <a16:creationId xmlns:a16="http://schemas.microsoft.com/office/drawing/2014/main" id="{8466071D-16C8-D7BD-5B83-E8F519DF4F3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529573" y="1274400"/>
            <a:ext cx="3461806" cy="323780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616E054-FF1A-0EE6-32BE-1F36A4AF3FEF}"/>
              </a:ext>
            </a:extLst>
          </p:cNvPr>
          <p:cNvSpPr txBox="1"/>
          <p:nvPr/>
        </p:nvSpPr>
        <p:spPr>
          <a:xfrm>
            <a:off x="971550" y="1863090"/>
            <a:ext cx="6343650" cy="4031873"/>
          </a:xfrm>
          <a:prstGeom prst="rect">
            <a:avLst/>
          </a:prstGeom>
          <a:noFill/>
        </p:spPr>
        <p:txBody>
          <a:bodyPr wrap="square" rtlCol="0">
            <a:spAutoFit/>
          </a:bodyPr>
          <a:lstStyle/>
          <a:p>
            <a:pPr marL="180000" marR="0" lvl="0" indent="-180000" algn="l" defTabSz="914400" rtl="0" eaLnBrk="1" fontAlgn="auto" latinLnBrk="0" hangingPunct="1">
              <a:lnSpc>
                <a:spcPct val="100000"/>
              </a:lnSpc>
              <a:spcBef>
                <a:spcPts val="0"/>
              </a:spcBef>
              <a:spcAft>
                <a:spcPts val="0"/>
              </a:spcAft>
              <a:buClr>
                <a:srgbClr val="C7002B"/>
              </a:buClr>
              <a:buSzTx/>
              <a:buFont typeface="Verdana" panose="020B0604030504040204" pitchFamily="34" charset="0"/>
              <a:buChar char="•"/>
              <a:tabLst/>
              <a:defRPr/>
            </a:pPr>
            <a:r>
              <a:rPr kumimoji="0" lang="nl-NL"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The first </a:t>
            </a:r>
            <a:r>
              <a:rPr kumimoji="0" lang="nl-NL" sz="16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rPr>
              <a:t>version</a:t>
            </a:r>
            <a:r>
              <a:rPr kumimoji="0" lang="nl-NL"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 of a </a:t>
            </a:r>
            <a:r>
              <a:rPr kumimoji="0" lang="nl-NL" sz="16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rPr>
              <a:t>neural</a:t>
            </a:r>
            <a:r>
              <a:rPr kumimoji="0" lang="nl-NL"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 </a:t>
            </a:r>
            <a:r>
              <a:rPr kumimoji="0" lang="nl-NL" sz="16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rPr>
              <a:t>network</a:t>
            </a:r>
            <a:r>
              <a:rPr kumimoji="0" lang="nl-NL"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 was </a:t>
            </a:r>
            <a:r>
              <a:rPr kumimoji="0" lang="nl-NL" sz="16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rPr>
              <a:t>formulated</a:t>
            </a:r>
            <a:r>
              <a:rPr kumimoji="0" lang="nl-NL"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 </a:t>
            </a:r>
            <a:r>
              <a:rPr kumimoji="0" lang="nl-NL" sz="16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rPr>
              <a:t>by</a:t>
            </a:r>
            <a:r>
              <a:rPr kumimoji="0" lang="nl-NL"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 Warren </a:t>
            </a:r>
            <a:r>
              <a:rPr kumimoji="0" lang="nl-NL" sz="16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rPr>
              <a:t>McCulloch</a:t>
            </a:r>
            <a:r>
              <a:rPr kumimoji="0" lang="nl-NL"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 </a:t>
            </a:r>
            <a:r>
              <a:rPr kumimoji="0" lang="nl-NL" sz="16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rPr>
              <a:t>and</a:t>
            </a:r>
            <a:r>
              <a:rPr kumimoji="0" lang="nl-NL"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 Walter Pitts.</a:t>
            </a:r>
          </a:p>
          <a:p>
            <a:pPr marL="360000" marR="0" lvl="1" indent="-180000" algn="l" defTabSz="914400" rtl="0" eaLnBrk="1" fontAlgn="auto" latinLnBrk="0" hangingPunct="1">
              <a:lnSpc>
                <a:spcPct val="100000"/>
              </a:lnSpc>
              <a:spcBef>
                <a:spcPts val="0"/>
              </a:spcBef>
              <a:spcAft>
                <a:spcPts val="0"/>
              </a:spcAft>
              <a:buClr>
                <a:srgbClr val="C7002B"/>
              </a:buClr>
              <a:buSzTx/>
              <a:buFont typeface="Verdana" panose="020B0604030504040204" pitchFamily="34" charset="0"/>
              <a:buChar char="–"/>
              <a:tabLst/>
              <a:defRPr/>
            </a:pPr>
            <a:r>
              <a:rPr kumimoji="0" lang="nl-NL" sz="16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rPr>
              <a:t>Based</a:t>
            </a:r>
            <a:r>
              <a:rPr kumimoji="0" lang="nl-NL"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 on </a:t>
            </a:r>
            <a:r>
              <a:rPr kumimoji="0" lang="nl-NL" sz="16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rPr>
              <a:t>biology</a:t>
            </a:r>
            <a:r>
              <a:rPr kumimoji="0" lang="nl-NL"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 </a:t>
            </a:r>
            <a:r>
              <a:rPr kumimoji="0" lang="nl-NL" sz="16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rPr>
              <a:t>and</a:t>
            </a:r>
            <a:r>
              <a:rPr kumimoji="0" lang="nl-NL"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 </a:t>
            </a:r>
            <a:r>
              <a:rPr kumimoji="0" lang="nl-NL" sz="16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rPr>
              <a:t>fysiology</a:t>
            </a:r>
            <a:r>
              <a:rPr kumimoji="0" lang="nl-NL"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a:t>
            </a:r>
          </a:p>
          <a:p>
            <a:pPr marR="0" lvl="0" algn="l" defTabSz="914400" rtl="0" eaLnBrk="1" fontAlgn="auto" latinLnBrk="0" hangingPunct="1">
              <a:lnSpc>
                <a:spcPct val="100000"/>
              </a:lnSpc>
              <a:spcBef>
                <a:spcPts val="0"/>
              </a:spcBef>
              <a:spcAft>
                <a:spcPts val="0"/>
              </a:spcAft>
              <a:buClr>
                <a:srgbClr val="C7002B"/>
              </a:buClr>
              <a:buSzTx/>
              <a:tabLst/>
              <a:defRPr/>
            </a:pPr>
            <a:endParaRPr kumimoji="0" lang="nl-NL"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endParaRPr>
          </a:p>
          <a:p>
            <a:pPr marL="180000" marR="0" lvl="0" indent="-180000" algn="l" defTabSz="914400" rtl="0" eaLnBrk="1" fontAlgn="auto" latinLnBrk="0" hangingPunct="1">
              <a:lnSpc>
                <a:spcPct val="100000"/>
              </a:lnSpc>
              <a:spcBef>
                <a:spcPts val="0"/>
              </a:spcBef>
              <a:spcAft>
                <a:spcPts val="0"/>
              </a:spcAft>
              <a:buClr>
                <a:srgbClr val="C7002B"/>
              </a:buClr>
              <a:buSzTx/>
              <a:buFont typeface="Verdana" panose="020B0604030504040204" pitchFamily="34" charset="0"/>
              <a:buChar char="•"/>
              <a:tabLst/>
              <a:defRPr/>
            </a:pPr>
            <a:endParaRPr kumimoji="0" lang="nl-NL"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endParaRPr>
          </a:p>
          <a:p>
            <a:pPr marL="180000" marR="0" lvl="0" indent="-180000" algn="l" defTabSz="914400" rtl="0" eaLnBrk="1" fontAlgn="auto" latinLnBrk="0" hangingPunct="1">
              <a:lnSpc>
                <a:spcPct val="100000"/>
              </a:lnSpc>
              <a:spcBef>
                <a:spcPts val="0"/>
              </a:spcBef>
              <a:spcAft>
                <a:spcPts val="0"/>
              </a:spcAft>
              <a:buClr>
                <a:srgbClr val="C7002B"/>
              </a:buClr>
              <a:buSzTx/>
              <a:buFont typeface="Verdana" panose="020B0604030504040204" pitchFamily="34" charset="0"/>
              <a:buChar char="•"/>
              <a:tabLst/>
              <a:defRPr/>
            </a:pPr>
            <a:r>
              <a:rPr kumimoji="0" lang="nl-NL"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In 1949 Donald </a:t>
            </a:r>
            <a:r>
              <a:rPr kumimoji="0" lang="nl-NL" sz="16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rPr>
              <a:t>Hebb</a:t>
            </a:r>
            <a:r>
              <a:rPr kumimoji="0" lang="nl-NL"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 </a:t>
            </a:r>
            <a:r>
              <a:rPr kumimoji="0" lang="nl-NL" sz="16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rPr>
              <a:t>showed</a:t>
            </a:r>
            <a:r>
              <a:rPr kumimoji="0" lang="nl-NL"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 </a:t>
            </a:r>
            <a:r>
              <a:rPr kumimoji="0" lang="nl-NL" sz="16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rPr>
              <a:t>that</a:t>
            </a:r>
            <a:r>
              <a:rPr kumimoji="0" lang="nl-NL"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 these </a:t>
            </a:r>
            <a:r>
              <a:rPr kumimoji="0" lang="nl-NL" sz="16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rPr>
              <a:t>neural</a:t>
            </a:r>
            <a:r>
              <a:rPr kumimoji="0" lang="nl-NL"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 </a:t>
            </a:r>
            <a:r>
              <a:rPr kumimoji="0" lang="nl-NL" sz="16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rPr>
              <a:t>networks</a:t>
            </a:r>
            <a:r>
              <a:rPr kumimoji="0" lang="nl-NL"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 </a:t>
            </a:r>
            <a:r>
              <a:rPr kumimoji="0" lang="nl-NL" sz="16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rPr>
              <a:t>can</a:t>
            </a:r>
            <a:r>
              <a:rPr kumimoji="0" lang="nl-NL"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 </a:t>
            </a:r>
            <a:r>
              <a:rPr kumimoji="0" lang="nl-NL" sz="16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rPr>
              <a:t>learn</a:t>
            </a:r>
            <a:r>
              <a:rPr kumimoji="0" lang="nl-NL"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 </a:t>
            </a:r>
            <a:r>
              <a:rPr kumimoji="0" lang="nl-NL" sz="16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rPr>
              <a:t>by</a:t>
            </a:r>
            <a:r>
              <a:rPr kumimoji="0" lang="nl-NL"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 updating </a:t>
            </a:r>
            <a:r>
              <a:rPr kumimoji="0" lang="nl-NL" sz="16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rPr>
              <a:t>the</a:t>
            </a:r>
            <a:r>
              <a:rPr kumimoji="0" lang="nl-NL"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 </a:t>
            </a:r>
            <a:r>
              <a:rPr kumimoji="0" lang="nl-NL" sz="16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rPr>
              <a:t>connection</a:t>
            </a:r>
            <a:r>
              <a:rPr kumimoji="0" lang="nl-NL"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 </a:t>
            </a:r>
            <a:r>
              <a:rPr kumimoji="0" lang="nl-NL" sz="16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rPr>
              <a:t>strengths</a:t>
            </a:r>
            <a:r>
              <a:rPr kumimoji="0" lang="nl-NL"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 in a </a:t>
            </a:r>
            <a:r>
              <a:rPr kumimoji="0" lang="nl-NL" sz="16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rPr>
              <a:t>certain</a:t>
            </a:r>
            <a:r>
              <a:rPr kumimoji="0" lang="nl-NL"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 way (“</a:t>
            </a:r>
            <a:r>
              <a:rPr kumimoji="0" lang="nl-NL" sz="16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rPr>
              <a:t>cells</a:t>
            </a:r>
            <a:r>
              <a:rPr kumimoji="0" lang="nl-NL"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 </a:t>
            </a:r>
            <a:r>
              <a:rPr kumimoji="0" lang="nl-NL" sz="16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rPr>
              <a:t>that</a:t>
            </a:r>
            <a:r>
              <a:rPr kumimoji="0" lang="nl-NL"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 </a:t>
            </a:r>
            <a:r>
              <a:rPr kumimoji="0" lang="nl-NL" sz="16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rPr>
              <a:t>fire</a:t>
            </a:r>
            <a:r>
              <a:rPr kumimoji="0" lang="nl-NL"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 </a:t>
            </a:r>
            <a:r>
              <a:rPr kumimoji="0" lang="nl-NL" sz="16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rPr>
              <a:t>together</a:t>
            </a:r>
            <a:r>
              <a:rPr kumimoji="0" lang="nl-NL"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 </a:t>
            </a:r>
            <a:r>
              <a:rPr kumimoji="0" lang="nl-NL" sz="16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rPr>
              <a:t>wire</a:t>
            </a:r>
            <a:r>
              <a:rPr kumimoji="0" lang="nl-NL"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 </a:t>
            </a:r>
            <a:r>
              <a:rPr kumimoji="0" lang="nl-NL" sz="16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rPr>
              <a:t>together</a:t>
            </a:r>
            <a:r>
              <a:rPr lang="nl-NL" sz="1600" dirty="0">
                <a:solidFill>
                  <a:prstClr val="black"/>
                </a:solidFill>
                <a:latin typeface="Verdana" panose="020B0604030504040204" pitchFamily="34" charset="0"/>
                <a:ea typeface="Verdana" panose="020B0604030504040204" pitchFamily="34" charset="0"/>
              </a:rPr>
              <a:t>”</a:t>
            </a:r>
            <a:r>
              <a:rPr kumimoji="0" lang="nl-NL"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a:t>
            </a:r>
          </a:p>
          <a:p>
            <a:pPr marL="180000" marR="0" lvl="0" indent="-180000" algn="l" defTabSz="914400" rtl="0" eaLnBrk="1" fontAlgn="auto" latinLnBrk="0" hangingPunct="1">
              <a:lnSpc>
                <a:spcPct val="100000"/>
              </a:lnSpc>
              <a:spcBef>
                <a:spcPts val="0"/>
              </a:spcBef>
              <a:spcAft>
                <a:spcPts val="0"/>
              </a:spcAft>
              <a:buClr>
                <a:srgbClr val="C7002B"/>
              </a:buClr>
              <a:buSzTx/>
              <a:buFont typeface="Verdana" panose="020B0604030504040204" pitchFamily="34" charset="0"/>
              <a:buChar char="•"/>
              <a:tabLst/>
              <a:defRPr/>
            </a:pPr>
            <a:endParaRPr kumimoji="0" lang="nl-NL"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endParaRPr>
          </a:p>
          <a:p>
            <a:pPr marL="180000" marR="0" lvl="0" indent="-180000" algn="l" defTabSz="914400" rtl="0" eaLnBrk="1" fontAlgn="auto" latinLnBrk="0" hangingPunct="1">
              <a:lnSpc>
                <a:spcPct val="100000"/>
              </a:lnSpc>
              <a:spcBef>
                <a:spcPts val="0"/>
              </a:spcBef>
              <a:spcAft>
                <a:spcPts val="0"/>
              </a:spcAft>
              <a:buClr>
                <a:srgbClr val="C7002B"/>
              </a:buClr>
              <a:buSzTx/>
              <a:buFont typeface="Verdana" panose="020B0604030504040204" pitchFamily="34" charset="0"/>
              <a:buChar char="•"/>
              <a:tabLst/>
              <a:defRPr/>
            </a:pPr>
            <a:endParaRPr kumimoji="0" lang="nl-NL"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endParaRPr>
          </a:p>
          <a:p>
            <a:pPr marL="180000" marR="0" lvl="0" indent="-180000" algn="l" defTabSz="914400" rtl="0" eaLnBrk="1" fontAlgn="auto" latinLnBrk="0" hangingPunct="1">
              <a:lnSpc>
                <a:spcPct val="100000"/>
              </a:lnSpc>
              <a:spcBef>
                <a:spcPts val="0"/>
              </a:spcBef>
              <a:spcAft>
                <a:spcPts val="0"/>
              </a:spcAft>
              <a:buClr>
                <a:srgbClr val="C7002B"/>
              </a:buClr>
              <a:buSzTx/>
              <a:buFont typeface="Verdana" panose="020B0604030504040204" pitchFamily="34" charset="0"/>
              <a:buChar char="•"/>
              <a:tabLst/>
              <a:defRPr/>
            </a:pPr>
            <a:r>
              <a:rPr kumimoji="0" lang="nl-NL"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First computer (SNARC) </a:t>
            </a:r>
            <a:r>
              <a:rPr kumimoji="0" lang="nl-NL" sz="16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rPr>
              <a:t>that</a:t>
            </a:r>
            <a:r>
              <a:rPr kumimoji="0" lang="nl-NL"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 </a:t>
            </a:r>
            <a:r>
              <a:rPr kumimoji="0" lang="nl-NL" sz="16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rPr>
              <a:t>simulated</a:t>
            </a:r>
            <a:r>
              <a:rPr kumimoji="0" lang="nl-NL"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 a </a:t>
            </a:r>
            <a:r>
              <a:rPr kumimoji="0" lang="nl-NL" sz="16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rPr>
              <a:t>neural</a:t>
            </a:r>
            <a:r>
              <a:rPr kumimoji="0" lang="nl-NL"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 </a:t>
            </a:r>
            <a:r>
              <a:rPr kumimoji="0" lang="nl-NL" sz="16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rPr>
              <a:t>network</a:t>
            </a:r>
            <a:r>
              <a:rPr kumimoji="0" lang="nl-NL"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 was built in 1950. </a:t>
            </a:r>
          </a:p>
          <a:p>
            <a:pPr marL="360000" marR="0" lvl="1" indent="-180000" algn="l" defTabSz="914400" rtl="0" eaLnBrk="1" fontAlgn="auto" latinLnBrk="0" hangingPunct="1">
              <a:lnSpc>
                <a:spcPct val="100000"/>
              </a:lnSpc>
              <a:spcBef>
                <a:spcPts val="0"/>
              </a:spcBef>
              <a:spcAft>
                <a:spcPts val="0"/>
              </a:spcAft>
              <a:buClr>
                <a:srgbClr val="C7002B"/>
              </a:buClr>
              <a:buSzTx/>
              <a:buFont typeface="Verdana" panose="020B0604030504040204" pitchFamily="34" charset="0"/>
              <a:buChar char="–"/>
              <a:tabLst/>
              <a:defRPr/>
            </a:pPr>
            <a:r>
              <a:rPr kumimoji="0" lang="nl-NL"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Built </a:t>
            </a:r>
            <a:r>
              <a:rPr kumimoji="0" lang="nl-NL" sz="16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rPr>
              <a:t>from</a:t>
            </a:r>
            <a:r>
              <a:rPr kumimoji="0" lang="nl-NL"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 3000 </a:t>
            </a:r>
            <a:r>
              <a:rPr kumimoji="0" lang="nl-NL" sz="16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rPr>
              <a:t>vacuum</a:t>
            </a:r>
            <a:r>
              <a:rPr kumimoji="0" lang="nl-NL"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 tubes (transistors) </a:t>
            </a:r>
            <a:r>
              <a:rPr kumimoji="0" lang="nl-NL" sz="16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rPr>
              <a:t>and</a:t>
            </a:r>
            <a:r>
              <a:rPr kumimoji="0" lang="nl-NL"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 a </a:t>
            </a:r>
            <a:r>
              <a:rPr kumimoji="0" lang="nl-NL" sz="16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rPr>
              <a:t>left</a:t>
            </a:r>
            <a:r>
              <a:rPr kumimoji="0" lang="nl-NL"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 over auto-pilot of a B-24 </a:t>
            </a:r>
            <a:r>
              <a:rPr kumimoji="0" lang="nl-NL" sz="16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rPr>
              <a:t>bomber</a:t>
            </a:r>
            <a:r>
              <a:rPr kumimoji="0" lang="nl-NL"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a:t>
            </a:r>
          </a:p>
          <a:p>
            <a:pPr marL="360000" marR="0" lvl="1" indent="-180000" algn="l" defTabSz="914400" rtl="0" eaLnBrk="1" fontAlgn="auto" latinLnBrk="0" hangingPunct="1">
              <a:lnSpc>
                <a:spcPct val="100000"/>
              </a:lnSpc>
              <a:spcBef>
                <a:spcPts val="0"/>
              </a:spcBef>
              <a:spcAft>
                <a:spcPts val="0"/>
              </a:spcAft>
              <a:buClr>
                <a:srgbClr val="C7002B"/>
              </a:buClr>
              <a:buSzTx/>
              <a:buFont typeface="Verdana" panose="020B0604030504040204" pitchFamily="34" charset="0"/>
              <a:buChar char="–"/>
              <a:tabLst/>
              <a:defRPr/>
            </a:pPr>
            <a:r>
              <a:rPr kumimoji="0" lang="nl-NL"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It </a:t>
            </a:r>
            <a:r>
              <a:rPr kumimoji="0" lang="nl-NL" sz="16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rPr>
              <a:t>could</a:t>
            </a:r>
            <a:r>
              <a:rPr kumimoji="0" lang="nl-NL"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 </a:t>
            </a:r>
            <a:r>
              <a:rPr kumimoji="0" lang="nl-NL" sz="16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rPr>
              <a:t>simulate</a:t>
            </a:r>
            <a:r>
              <a:rPr kumimoji="0" lang="nl-NL"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 40 neurons.</a:t>
            </a:r>
          </a:p>
          <a:p>
            <a:pPr marL="360000" marR="0" lvl="1" indent="-180000" algn="l" defTabSz="914400" rtl="0" eaLnBrk="1" fontAlgn="auto" latinLnBrk="0" hangingPunct="1">
              <a:lnSpc>
                <a:spcPct val="100000"/>
              </a:lnSpc>
              <a:spcBef>
                <a:spcPts val="0"/>
              </a:spcBef>
              <a:spcAft>
                <a:spcPts val="0"/>
              </a:spcAft>
              <a:buClr>
                <a:srgbClr val="C7002B"/>
              </a:buClr>
              <a:buSzTx/>
              <a:buFont typeface="Verdana" panose="020B0604030504040204" pitchFamily="34" charset="0"/>
              <a:buChar char="–"/>
              <a:tabLst/>
              <a:defRPr/>
            </a:pPr>
            <a:r>
              <a:rPr kumimoji="0" lang="nl-NL"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But it </a:t>
            </a:r>
            <a:r>
              <a:rPr kumimoji="0" lang="nl-NL" sz="16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rPr>
              <a:t>worked</a:t>
            </a:r>
            <a:r>
              <a:rPr kumimoji="0" lang="nl-NL"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 </a:t>
            </a:r>
            <a:r>
              <a:rPr kumimoji="0" lang="nl-NL" sz="16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rPr>
              <a:t>and</a:t>
            </a:r>
            <a:r>
              <a:rPr kumimoji="0" lang="nl-NL"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 </a:t>
            </a:r>
            <a:r>
              <a:rPr kumimoji="0" lang="nl-NL" sz="16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rPr>
              <a:t>showed</a:t>
            </a:r>
            <a:r>
              <a:rPr kumimoji="0" lang="nl-NL"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 machines </a:t>
            </a:r>
            <a:r>
              <a:rPr kumimoji="0" lang="nl-NL" sz="16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rPr>
              <a:t>can</a:t>
            </a:r>
            <a:r>
              <a:rPr kumimoji="0" lang="nl-NL"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 </a:t>
            </a:r>
            <a:r>
              <a:rPr kumimoji="0" lang="nl-NL" sz="16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rPr>
              <a:t>learn</a:t>
            </a:r>
            <a:r>
              <a:rPr kumimoji="0" lang="nl-NL"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431717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973669-6229-4C0E-B586-67A5BE1E78AD}"/>
              </a:ext>
            </a:extLst>
          </p:cNvPr>
          <p:cNvSpPr>
            <a:spLocks noGrp="1"/>
          </p:cNvSpPr>
          <p:nvPr>
            <p:ph type="title"/>
          </p:nvPr>
        </p:nvSpPr>
        <p:spPr>
          <a:xfrm>
            <a:off x="1311724" y="880282"/>
            <a:ext cx="6084035" cy="356400"/>
          </a:xfrm>
        </p:spPr>
        <p:txBody>
          <a:bodyPr/>
          <a:lstStyle/>
          <a:p>
            <a:r>
              <a:rPr lang="en-US" sz="2800" noProof="0" dirty="0"/>
              <a:t>Neural Network</a:t>
            </a:r>
          </a:p>
        </p:txBody>
      </p:sp>
      <p:pic>
        <p:nvPicPr>
          <p:cNvPr id="7" name="Afbeelding 6">
            <a:extLst>
              <a:ext uri="{FF2B5EF4-FFF2-40B4-BE49-F238E27FC236}">
                <a16:creationId xmlns:a16="http://schemas.microsoft.com/office/drawing/2014/main" id="{E738BF3B-10F3-4391-9C64-EDAED0965ABD}"/>
              </a:ext>
            </a:extLst>
          </p:cNvPr>
          <p:cNvPicPr>
            <a:picLocks noChangeAspect="1"/>
          </p:cNvPicPr>
          <p:nvPr/>
        </p:nvPicPr>
        <p:blipFill>
          <a:blip r:embed="rId2"/>
          <a:stretch>
            <a:fillRect/>
          </a:stretch>
        </p:blipFill>
        <p:spPr>
          <a:xfrm>
            <a:off x="1031097" y="1543670"/>
            <a:ext cx="4900636" cy="2043953"/>
          </a:xfrm>
          <a:prstGeom prst="rect">
            <a:avLst/>
          </a:prstGeom>
        </p:spPr>
      </p:pic>
      <p:sp>
        <p:nvSpPr>
          <p:cNvPr id="3" name="Rectangle 3">
            <a:extLst>
              <a:ext uri="{FF2B5EF4-FFF2-40B4-BE49-F238E27FC236}">
                <a16:creationId xmlns:a16="http://schemas.microsoft.com/office/drawing/2014/main" id="{31142CDA-389E-5A12-C650-675F68463264}"/>
              </a:ext>
            </a:extLst>
          </p:cNvPr>
          <p:cNvSpPr txBox="1">
            <a:spLocks noChangeArrowheads="1"/>
          </p:cNvSpPr>
          <p:nvPr/>
        </p:nvSpPr>
        <p:spPr>
          <a:xfrm>
            <a:off x="879742" y="4755687"/>
            <a:ext cx="6948000" cy="400110"/>
          </a:xfrm>
          <a:prstGeom prst="rect">
            <a:avLst/>
          </a:prstGeom>
        </p:spPr>
        <p:txBody>
          <a:bodyPr vert="horz" lIns="0" tIns="0" rIns="0" bIns="0" rtlCol="0">
            <a:noAutofit/>
          </a:bodyPr>
          <a:lstStyle>
            <a:lvl1pPr marL="180000" indent="-180000" algn="l" defTabSz="914400" rtl="0" eaLnBrk="1" latinLnBrk="0" hangingPunct="1">
              <a:lnSpc>
                <a:spcPct val="100000"/>
              </a:lnSpc>
              <a:spcBef>
                <a:spcPts val="0"/>
              </a:spcBef>
              <a:buClr>
                <a:srgbClr val="C7002B"/>
              </a:buClr>
              <a:buFont typeface="Verdana" panose="020B060403050404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360000" indent="-180000" algn="l" defTabSz="914400" rtl="0" eaLnBrk="1" latinLnBrk="0" hangingPunct="1">
              <a:lnSpc>
                <a:spcPct val="100000"/>
              </a:lnSpc>
              <a:spcBef>
                <a:spcPts val="0"/>
              </a:spcBef>
              <a:buClr>
                <a:srgbClr val="C7002B"/>
              </a:buClr>
              <a:buFont typeface="Verdana" panose="020B060403050404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540000" indent="-180000" algn="l" defTabSz="914400" rtl="0" eaLnBrk="1" latinLnBrk="0" hangingPunct="1">
              <a:lnSpc>
                <a:spcPct val="100000"/>
              </a:lnSpc>
              <a:spcBef>
                <a:spcPts val="0"/>
              </a:spcBef>
              <a:buClr>
                <a:srgbClr val="C7002B"/>
              </a:buClr>
              <a:buFont typeface="Verdana" panose="020B060403050404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720000" indent="-180000" algn="l" defTabSz="914400" rtl="0" eaLnBrk="1" latinLnBrk="0" hangingPunct="1">
              <a:lnSpc>
                <a:spcPct val="100000"/>
              </a:lnSpc>
              <a:spcBef>
                <a:spcPts val="0"/>
              </a:spcBef>
              <a:buClr>
                <a:srgbClr val="C7002B"/>
              </a:buClr>
              <a:buFont typeface="Verdana" panose="020B060403050404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900000" indent="-180000" algn="l" defTabSz="914400" rtl="0" eaLnBrk="1" latinLnBrk="0" hangingPunct="1">
              <a:lnSpc>
                <a:spcPct val="100000"/>
              </a:lnSpc>
              <a:spcBef>
                <a:spcPts val="0"/>
              </a:spcBef>
              <a:buClr>
                <a:srgbClr val="C7002B"/>
              </a:buClr>
              <a:buFont typeface="Verdana" panose="020B060403050404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NL" sz="1800" dirty="0">
                <a:solidFill>
                  <a:prstClr val="black"/>
                </a:solidFill>
              </a:rPr>
              <a:t>A NN is </a:t>
            </a:r>
            <a:r>
              <a:rPr lang="en-GB" altLang="en-NL" sz="1800" u="sng" dirty="0">
                <a:solidFill>
                  <a:prstClr val="black"/>
                </a:solidFill>
              </a:rPr>
              <a:t>inspired</a:t>
            </a:r>
            <a:r>
              <a:rPr lang="en-GB" altLang="en-NL" sz="1800" dirty="0">
                <a:solidFill>
                  <a:prstClr val="black"/>
                </a:solidFill>
              </a:rPr>
              <a:t> by the way the human brain processes information</a:t>
            </a:r>
            <a:r>
              <a:rPr lang="nl-NL" altLang="en-NL" sz="1800" dirty="0">
                <a:solidFill>
                  <a:prstClr val="black"/>
                </a:solidFill>
              </a:rPr>
              <a:t> </a:t>
            </a:r>
            <a:endParaRPr lang="en-GB" altLang="en-NL" sz="1800" dirty="0">
              <a:solidFill>
                <a:prstClr val="black"/>
              </a:solidFill>
            </a:endParaRPr>
          </a:p>
        </p:txBody>
      </p:sp>
      <p:pic>
        <p:nvPicPr>
          <p:cNvPr id="1026" name="Picture 2" descr="Dendrite - Wikipedia">
            <a:extLst>
              <a:ext uri="{FF2B5EF4-FFF2-40B4-BE49-F238E27FC236}">
                <a16:creationId xmlns:a16="http://schemas.microsoft.com/office/drawing/2014/main" id="{62919894-1999-C973-3BEE-1BCB404D48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7351" y="2655682"/>
            <a:ext cx="4763990" cy="243062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Multiplication Sign 5">
            <a:extLst>
              <a:ext uri="{FF2B5EF4-FFF2-40B4-BE49-F238E27FC236}">
                <a16:creationId xmlns:a16="http://schemas.microsoft.com/office/drawing/2014/main" id="{E57D8495-EFAF-8137-07F3-4D1BC271BA7B}"/>
              </a:ext>
            </a:extLst>
          </p:cNvPr>
          <p:cNvSpPr/>
          <p:nvPr/>
        </p:nvSpPr>
        <p:spPr>
          <a:xfrm>
            <a:off x="1218024" y="3933765"/>
            <a:ext cx="4879196" cy="2043953"/>
          </a:xfrm>
          <a:prstGeom prst="mathMultiply">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TextBox 7">
            <a:extLst>
              <a:ext uri="{FF2B5EF4-FFF2-40B4-BE49-F238E27FC236}">
                <a16:creationId xmlns:a16="http://schemas.microsoft.com/office/drawing/2014/main" id="{681EAF07-028D-1D30-20D0-C3EA200C1CB1}"/>
              </a:ext>
            </a:extLst>
          </p:cNvPr>
          <p:cNvSpPr txBox="1"/>
          <p:nvPr/>
        </p:nvSpPr>
        <p:spPr>
          <a:xfrm>
            <a:off x="6952617" y="1910058"/>
            <a:ext cx="5239383" cy="646331"/>
          </a:xfrm>
          <a:prstGeom prst="rect">
            <a:avLst/>
          </a:prstGeom>
          <a:noFill/>
        </p:spPr>
        <p:txBody>
          <a:bodyPr wrap="none" rtlCol="0">
            <a:spAutoFit/>
          </a:bodyPr>
          <a:lstStyle/>
          <a:p>
            <a:r>
              <a:rPr lang="en-US" dirty="0"/>
              <a:t>NN of 5-8 layer required to accurately</a:t>
            </a:r>
          </a:p>
          <a:p>
            <a:r>
              <a:rPr lang="en-US" dirty="0"/>
              <a:t>predict the activity of a single neuron (</a:t>
            </a:r>
            <a:r>
              <a:rPr lang="en-US" dirty="0">
                <a:hlinkClick r:id="rId4"/>
              </a:rPr>
              <a:t>link</a:t>
            </a:r>
            <a:r>
              <a:rPr lang="en-US" dirty="0"/>
              <a:t>)</a:t>
            </a:r>
            <a:endParaRPr lang="nl-NL" dirty="0"/>
          </a:p>
        </p:txBody>
      </p:sp>
    </p:spTree>
    <p:extLst>
      <p:ext uri="{BB962C8B-B14F-4D97-AF65-F5344CB8AC3E}">
        <p14:creationId xmlns:p14="http://schemas.microsoft.com/office/powerpoint/2010/main" val="20533262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EFA3B3-0C2A-4EA6-8EB9-1161B0D9F1C0}"/>
              </a:ext>
            </a:extLst>
          </p:cNvPr>
          <p:cNvSpPr>
            <a:spLocks noGrp="1"/>
          </p:cNvSpPr>
          <p:nvPr>
            <p:ph type="title"/>
          </p:nvPr>
        </p:nvSpPr>
        <p:spPr>
          <a:xfrm>
            <a:off x="599763" y="624277"/>
            <a:ext cx="5112000" cy="356400"/>
          </a:xfrm>
        </p:spPr>
        <p:txBody>
          <a:bodyPr/>
          <a:lstStyle/>
          <a:p>
            <a:r>
              <a:rPr lang="en-US" sz="2800" noProof="0" dirty="0"/>
              <a:t>Perceptron</a:t>
            </a:r>
          </a:p>
        </p:txBody>
      </p:sp>
      <p:sp>
        <p:nvSpPr>
          <p:cNvPr id="5" name="Tijdelijke aanduiding voor dianummer 4">
            <a:extLst>
              <a:ext uri="{FF2B5EF4-FFF2-40B4-BE49-F238E27FC236}">
                <a16:creationId xmlns:a16="http://schemas.microsoft.com/office/drawing/2014/main" id="{543E6BD1-E590-4A15-AF6E-038ED100C8C4}"/>
              </a:ext>
            </a:extLst>
          </p:cNvPr>
          <p:cNvSpPr>
            <a:spLocks noGrp="1"/>
          </p:cNvSpPr>
          <p:nvPr>
            <p:ph type="sldNum" sz="quarter" idx="11"/>
          </p:nvPr>
        </p:nvSpPr>
        <p:spPr>
          <a:xfrm>
            <a:off x="9801225" y="6426000"/>
            <a:ext cx="612000" cy="216000"/>
          </a:xfrm>
          <a:prstGeom prst="rect">
            <a:avLst/>
          </a:prstGeom>
        </p:spPr>
        <p:txBody>
          <a:bodyPr vert="horz" lIns="0" tIns="0" rIns="0" bIns="0" rtlCol="0" anchor="ctr"/>
          <a:lstStyle>
            <a:defPPr>
              <a:defRPr lang="nl-NL"/>
            </a:defPPr>
            <a:lvl1pPr marL="0" algn="r" defTabSz="914400" rtl="0" eaLnBrk="1" latinLnBrk="0" hangingPunct="1">
              <a:defRPr sz="1000" kern="1200">
                <a:solidFill>
                  <a:srgbClr val="C7002B"/>
                </a:solidFill>
                <a:latin typeface="Verdana" panose="020B0604030504040204" pitchFamily="34" charset="0"/>
                <a:ea typeface="Verdana" panose="020B0604030504040204" pitchFamily="34" charset="0"/>
                <a:cs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nl-NL"/>
              <a:t>| </a:t>
            </a:r>
            <a:fld id="{75858F3E-B417-432D-910B-1B0A8C2DCBA3}" type="slidenum">
              <a:rPr lang="nl-NL"/>
              <a:pPr/>
              <a:t>8</a:t>
            </a:fld>
            <a:endParaRPr lang="nl-NL" dirty="0"/>
          </a:p>
        </p:txBody>
      </p:sp>
      <p:pic>
        <p:nvPicPr>
          <p:cNvPr id="1026" name="Picture 2" descr="A Beginner's Guide to Neural Networks and Deep Learning | Pathmind">
            <a:extLst>
              <a:ext uri="{FF2B5EF4-FFF2-40B4-BE49-F238E27FC236}">
                <a16:creationId xmlns:a16="http://schemas.microsoft.com/office/drawing/2014/main" id="{30BF8897-1B49-96F4-32BA-C45F63F99A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9983" y="1095014"/>
            <a:ext cx="6238875" cy="302895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FF4B70F-3B31-D03D-AF18-6ACA877CD120}"/>
              </a:ext>
            </a:extLst>
          </p:cNvPr>
          <p:cNvSpPr>
            <a:spLocks noGrp="1"/>
          </p:cNvSpPr>
          <p:nvPr>
            <p:ph idx="1"/>
          </p:nvPr>
        </p:nvSpPr>
        <p:spPr>
          <a:xfrm>
            <a:off x="371115" y="4953512"/>
            <a:ext cx="5838854" cy="1289550"/>
          </a:xfrm>
        </p:spPr>
        <p:txBody>
          <a:bodyPr>
            <a:normAutofit fontScale="92500" lnSpcReduction="10000"/>
          </a:bodyPr>
          <a:lstStyle/>
          <a:p>
            <a:pPr marL="0" indent="0">
              <a:buNone/>
            </a:pPr>
            <a:r>
              <a:rPr lang="en-US" sz="1600" b="1" noProof="0" dirty="0"/>
              <a:t>Bias:</a:t>
            </a:r>
          </a:p>
          <a:p>
            <a:pPr>
              <a:buFontTx/>
              <a:buChar char="-"/>
            </a:pPr>
            <a:r>
              <a:rPr lang="en-US" sz="1600" dirty="0"/>
              <a:t>Allows the perceptron to make adjustments to its output independently of the inputs</a:t>
            </a:r>
          </a:p>
          <a:p>
            <a:pPr>
              <a:buFontTx/>
              <a:buChar char="-"/>
            </a:pPr>
            <a:r>
              <a:rPr lang="en-US" sz="1600" noProof="0" dirty="0"/>
              <a:t>Gives the possibility to train the model over points even if all inputs are zero.</a:t>
            </a:r>
          </a:p>
          <a:p>
            <a:pPr>
              <a:buFontTx/>
              <a:buChar char="-"/>
            </a:pPr>
            <a:r>
              <a:rPr lang="en-US" sz="1600" dirty="0"/>
              <a:t>Prevents overfitting and underfitting</a:t>
            </a:r>
            <a:endParaRPr lang="en-US" sz="1600" noProof="0" dirty="0"/>
          </a:p>
        </p:txBody>
      </p:sp>
      <p:pic>
        <p:nvPicPr>
          <p:cNvPr id="1028" name="Picture 4" descr="Sigmoid function - Wikipedia">
            <a:extLst>
              <a:ext uri="{FF2B5EF4-FFF2-40B4-BE49-F238E27FC236}">
                <a16:creationId xmlns:a16="http://schemas.microsoft.com/office/drawing/2014/main" id="{0D5CCD56-7AF6-C315-A66A-21F3B57592A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89333" y="4509059"/>
            <a:ext cx="2656935" cy="177129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3AB02C21-5383-0B57-8293-ED802DACC558}"/>
              </a:ext>
            </a:extLst>
          </p:cNvPr>
          <p:cNvSpPr/>
          <p:nvPr/>
        </p:nvSpPr>
        <p:spPr>
          <a:xfrm>
            <a:off x="2617620" y="1294500"/>
            <a:ext cx="873161" cy="282946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solidFill>
                <a:prstClr val="white"/>
              </a:solidFill>
              <a:latin typeface="Verdana"/>
            </a:endParaRPr>
          </a:p>
        </p:txBody>
      </p:sp>
      <p:sp>
        <p:nvSpPr>
          <p:cNvPr id="9" name="TextBox 8">
            <a:extLst>
              <a:ext uri="{FF2B5EF4-FFF2-40B4-BE49-F238E27FC236}">
                <a16:creationId xmlns:a16="http://schemas.microsoft.com/office/drawing/2014/main" id="{D24F037D-2B6C-8399-3D00-E56D3629CACA}"/>
              </a:ext>
            </a:extLst>
          </p:cNvPr>
          <p:cNvSpPr txBox="1"/>
          <p:nvPr/>
        </p:nvSpPr>
        <p:spPr>
          <a:xfrm>
            <a:off x="2566726" y="4200553"/>
            <a:ext cx="974947" cy="523220"/>
          </a:xfrm>
          <a:prstGeom prst="rect">
            <a:avLst/>
          </a:prstGeom>
          <a:noFill/>
        </p:spPr>
        <p:txBody>
          <a:bodyPr wrap="none" rtlCol="0">
            <a:spAutoFit/>
          </a:bodyPr>
          <a:lstStyle/>
          <a:p>
            <a:r>
              <a:rPr lang="en-GB" sz="1400" dirty="0">
                <a:solidFill>
                  <a:prstClr val="black"/>
                </a:solidFill>
                <a:latin typeface="Verdana"/>
              </a:rPr>
              <a:t>one data</a:t>
            </a:r>
          </a:p>
          <a:p>
            <a:r>
              <a:rPr lang="en-GB" sz="1400" dirty="0">
                <a:solidFill>
                  <a:prstClr val="black"/>
                </a:solidFill>
                <a:latin typeface="Verdana"/>
              </a:rPr>
              <a:t>sample</a:t>
            </a:r>
            <a:endParaRPr lang="nl-NL" sz="1400" dirty="0">
              <a:solidFill>
                <a:prstClr val="black"/>
              </a:solidFill>
              <a:latin typeface="Verdana"/>
            </a:endParaRPr>
          </a:p>
        </p:txBody>
      </p:sp>
      <p:sp>
        <p:nvSpPr>
          <p:cNvPr id="10" name="TextBox 9">
            <a:extLst>
              <a:ext uri="{FF2B5EF4-FFF2-40B4-BE49-F238E27FC236}">
                <a16:creationId xmlns:a16="http://schemas.microsoft.com/office/drawing/2014/main" id="{B4FD7405-4FAA-C829-F5E6-ADEB64522119}"/>
              </a:ext>
            </a:extLst>
          </p:cNvPr>
          <p:cNvSpPr txBox="1"/>
          <p:nvPr/>
        </p:nvSpPr>
        <p:spPr>
          <a:xfrm>
            <a:off x="8020933" y="3682686"/>
            <a:ext cx="670376" cy="338554"/>
          </a:xfrm>
          <a:prstGeom prst="rect">
            <a:avLst/>
          </a:prstGeom>
          <a:noFill/>
        </p:spPr>
        <p:txBody>
          <a:bodyPr wrap="none" rtlCol="0">
            <a:spAutoFit/>
          </a:bodyPr>
          <a:lstStyle/>
          <a:p>
            <a:r>
              <a:rPr lang="en-GB" sz="1600" dirty="0">
                <a:solidFill>
                  <a:prstClr val="black"/>
                </a:solidFill>
                <a:latin typeface="Verdana"/>
              </a:rPr>
              <a:t>label</a:t>
            </a:r>
            <a:endParaRPr lang="nl-NL" sz="1600" dirty="0">
              <a:solidFill>
                <a:prstClr val="black"/>
              </a:solidFill>
              <a:latin typeface="Verdana"/>
            </a:endParaRPr>
          </a:p>
        </p:txBody>
      </p:sp>
      <p:cxnSp>
        <p:nvCxnSpPr>
          <p:cNvPr id="12" name="Straight Arrow Connector 11">
            <a:extLst>
              <a:ext uri="{FF2B5EF4-FFF2-40B4-BE49-F238E27FC236}">
                <a16:creationId xmlns:a16="http://schemas.microsoft.com/office/drawing/2014/main" id="{05AF99ED-08C8-7149-62F1-E4C3939CBEE6}"/>
              </a:ext>
            </a:extLst>
          </p:cNvPr>
          <p:cNvCxnSpPr>
            <a:cxnSpLocks/>
            <a:endCxn id="10" idx="0"/>
          </p:cNvCxnSpPr>
          <p:nvPr/>
        </p:nvCxnSpPr>
        <p:spPr>
          <a:xfrm>
            <a:off x="8356121" y="2889850"/>
            <a:ext cx="0" cy="792837"/>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1C83872-1764-601A-084E-1720ABE2C609}"/>
              </a:ext>
            </a:extLst>
          </p:cNvPr>
          <p:cNvSpPr txBox="1"/>
          <p:nvPr/>
        </p:nvSpPr>
        <p:spPr>
          <a:xfrm>
            <a:off x="8356467" y="3132379"/>
            <a:ext cx="1678665" cy="307777"/>
          </a:xfrm>
          <a:prstGeom prst="rect">
            <a:avLst/>
          </a:prstGeom>
          <a:noFill/>
        </p:spPr>
        <p:txBody>
          <a:bodyPr wrap="none" rtlCol="0">
            <a:spAutoFit/>
          </a:bodyPr>
          <a:lstStyle/>
          <a:p>
            <a:r>
              <a:rPr lang="en-GB" sz="1400" dirty="0">
                <a:solidFill>
                  <a:prstClr val="black"/>
                </a:solidFill>
                <a:latin typeface="Verdana"/>
              </a:rPr>
              <a:t>Cost function J()</a:t>
            </a:r>
            <a:endParaRPr lang="nl-NL" sz="1400" dirty="0">
              <a:solidFill>
                <a:prstClr val="black"/>
              </a:solidFill>
              <a:latin typeface="Verdana"/>
            </a:endParaRPr>
          </a:p>
        </p:txBody>
      </p:sp>
      <p:sp>
        <p:nvSpPr>
          <p:cNvPr id="16" name="Freeform: Shape 15">
            <a:extLst>
              <a:ext uri="{FF2B5EF4-FFF2-40B4-BE49-F238E27FC236}">
                <a16:creationId xmlns:a16="http://schemas.microsoft.com/office/drawing/2014/main" id="{228DAFF3-244C-92A3-8B60-EBD4760F4A00}"/>
              </a:ext>
            </a:extLst>
          </p:cNvPr>
          <p:cNvSpPr/>
          <p:nvPr/>
        </p:nvSpPr>
        <p:spPr>
          <a:xfrm>
            <a:off x="7044906" y="3132377"/>
            <a:ext cx="802257" cy="1376682"/>
          </a:xfrm>
          <a:custGeom>
            <a:avLst/>
            <a:gdLst>
              <a:gd name="connsiteX0" fmla="*/ 439947 w 439947"/>
              <a:gd name="connsiteY0" fmla="*/ 940280 h 940280"/>
              <a:gd name="connsiteX1" fmla="*/ 0 w 439947"/>
              <a:gd name="connsiteY1" fmla="*/ 0 h 940280"/>
            </a:gdLst>
            <a:ahLst/>
            <a:cxnLst>
              <a:cxn ang="0">
                <a:pos x="connsiteX0" y="connsiteY0"/>
              </a:cxn>
              <a:cxn ang="0">
                <a:pos x="connsiteX1" y="connsiteY1"/>
              </a:cxn>
            </a:cxnLst>
            <a:rect l="l" t="t" r="r" b="b"/>
            <a:pathLst>
              <a:path w="439947" h="940280">
                <a:moveTo>
                  <a:pt x="439947" y="940280"/>
                </a:moveTo>
                <a:cubicBezTo>
                  <a:pt x="242258" y="539870"/>
                  <a:pt x="44570" y="139460"/>
                  <a:pt x="0" y="0"/>
                </a:cubicBezTo>
              </a:path>
            </a:pathLst>
          </a:custGeom>
          <a:noFill/>
          <a:ln>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solidFill>
                <a:prstClr val="white"/>
              </a:solidFill>
              <a:latin typeface="Verdana"/>
            </a:endParaRPr>
          </a:p>
        </p:txBody>
      </p:sp>
      <p:sp>
        <p:nvSpPr>
          <p:cNvPr id="17" name="TextBox 16">
            <a:extLst>
              <a:ext uri="{FF2B5EF4-FFF2-40B4-BE49-F238E27FC236}">
                <a16:creationId xmlns:a16="http://schemas.microsoft.com/office/drawing/2014/main" id="{D9959A89-284F-A976-A09A-A16ACD7FEA4B}"/>
              </a:ext>
            </a:extLst>
          </p:cNvPr>
          <p:cNvSpPr txBox="1"/>
          <p:nvPr/>
        </p:nvSpPr>
        <p:spPr>
          <a:xfrm>
            <a:off x="4545655" y="614938"/>
            <a:ext cx="721672" cy="307777"/>
          </a:xfrm>
          <a:prstGeom prst="rect">
            <a:avLst/>
          </a:prstGeom>
          <a:noFill/>
        </p:spPr>
        <p:txBody>
          <a:bodyPr wrap="none" rtlCol="0">
            <a:spAutoFit/>
          </a:bodyPr>
          <a:lstStyle/>
          <a:p>
            <a:r>
              <a:rPr lang="en-GB" sz="1400" dirty="0">
                <a:solidFill>
                  <a:prstClr val="black"/>
                </a:solidFill>
                <a:latin typeface="Verdana"/>
              </a:rPr>
              <a:t>bias b</a:t>
            </a:r>
            <a:endParaRPr lang="nl-NL" sz="1400" dirty="0">
              <a:solidFill>
                <a:prstClr val="black"/>
              </a:solidFill>
              <a:latin typeface="Verdana"/>
            </a:endParaRPr>
          </a:p>
        </p:txBody>
      </p:sp>
      <p:sp>
        <p:nvSpPr>
          <p:cNvPr id="19" name="Freeform: Shape 18">
            <a:extLst>
              <a:ext uri="{FF2B5EF4-FFF2-40B4-BE49-F238E27FC236}">
                <a16:creationId xmlns:a16="http://schemas.microsoft.com/office/drawing/2014/main" id="{3869B6B8-3F7B-785D-8940-9E259B935E25}"/>
              </a:ext>
            </a:extLst>
          </p:cNvPr>
          <p:cNvSpPr/>
          <p:nvPr/>
        </p:nvSpPr>
        <p:spPr>
          <a:xfrm>
            <a:off x="4034288" y="854016"/>
            <a:ext cx="784841" cy="1215553"/>
          </a:xfrm>
          <a:custGeom>
            <a:avLst/>
            <a:gdLst>
              <a:gd name="connsiteX0" fmla="*/ 948906 w 948906"/>
              <a:gd name="connsiteY0" fmla="*/ 0 h 1234519"/>
              <a:gd name="connsiteX1" fmla="*/ 560717 w 948906"/>
              <a:gd name="connsiteY1" fmla="*/ 1035170 h 1234519"/>
              <a:gd name="connsiteX2" fmla="*/ 0 w 948906"/>
              <a:gd name="connsiteY2" fmla="*/ 1233577 h 1234519"/>
              <a:gd name="connsiteX0" fmla="*/ 1004087 w 1004087"/>
              <a:gd name="connsiteY0" fmla="*/ 0 h 1414290"/>
              <a:gd name="connsiteX1" fmla="*/ 615898 w 1004087"/>
              <a:gd name="connsiteY1" fmla="*/ 1035170 h 1414290"/>
              <a:gd name="connsiteX2" fmla="*/ 0 w 1004087"/>
              <a:gd name="connsiteY2" fmla="*/ 1414237 h 1414290"/>
              <a:gd name="connsiteX0" fmla="*/ 1004087 w 1004087"/>
              <a:gd name="connsiteY0" fmla="*/ 0 h 1414283"/>
              <a:gd name="connsiteX1" fmla="*/ 549679 w 1004087"/>
              <a:gd name="connsiteY1" fmla="*/ 1005061 h 1414283"/>
              <a:gd name="connsiteX2" fmla="*/ 0 w 1004087"/>
              <a:gd name="connsiteY2" fmla="*/ 1414237 h 1414283"/>
            </a:gdLst>
            <a:ahLst/>
            <a:cxnLst>
              <a:cxn ang="0">
                <a:pos x="connsiteX0" y="connsiteY0"/>
              </a:cxn>
              <a:cxn ang="0">
                <a:pos x="connsiteX1" y="connsiteY1"/>
              </a:cxn>
              <a:cxn ang="0">
                <a:pos x="connsiteX2" y="connsiteY2"/>
              </a:cxn>
            </a:cxnLst>
            <a:rect l="l" t="t" r="r" b="b"/>
            <a:pathLst>
              <a:path w="1004087" h="1414283">
                <a:moveTo>
                  <a:pt x="1004087" y="0"/>
                </a:moveTo>
                <a:cubicBezTo>
                  <a:pt x="889068" y="414787"/>
                  <a:pt x="707830" y="799465"/>
                  <a:pt x="549679" y="1005061"/>
                </a:cubicBezTo>
                <a:cubicBezTo>
                  <a:pt x="391528" y="1210657"/>
                  <a:pt x="201283" y="1417831"/>
                  <a:pt x="0" y="1414237"/>
                </a:cubicBezTo>
              </a:path>
            </a:pathLst>
          </a:custGeom>
          <a:noFill/>
          <a:ln>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solidFill>
                <a:prstClr val="white"/>
              </a:solidFill>
              <a:latin typeface="Verdana"/>
            </a:endParaRPr>
          </a:p>
        </p:txBody>
      </p:sp>
      <p:sp>
        <p:nvSpPr>
          <p:cNvPr id="20" name="TextBox 19">
            <a:extLst>
              <a:ext uri="{FF2B5EF4-FFF2-40B4-BE49-F238E27FC236}">
                <a16:creationId xmlns:a16="http://schemas.microsoft.com/office/drawing/2014/main" id="{925AAC07-B4F3-B240-72ED-F68DC5707323}"/>
              </a:ext>
            </a:extLst>
          </p:cNvPr>
          <p:cNvSpPr txBox="1"/>
          <p:nvPr/>
        </p:nvSpPr>
        <p:spPr>
          <a:xfrm>
            <a:off x="5147097" y="3773044"/>
            <a:ext cx="872355" cy="523220"/>
          </a:xfrm>
          <a:prstGeom prst="rect">
            <a:avLst/>
          </a:prstGeom>
          <a:noFill/>
        </p:spPr>
        <p:txBody>
          <a:bodyPr wrap="none" rtlCol="0">
            <a:spAutoFit/>
          </a:bodyPr>
          <a:lstStyle/>
          <a:p>
            <a:r>
              <a:rPr lang="en-GB" sz="1400" dirty="0">
                <a:solidFill>
                  <a:prstClr val="black"/>
                </a:solidFill>
                <a:latin typeface="Verdana"/>
              </a:rPr>
              <a:t>dot </a:t>
            </a:r>
          </a:p>
          <a:p>
            <a:r>
              <a:rPr lang="en-GB" sz="1400" dirty="0">
                <a:solidFill>
                  <a:prstClr val="black"/>
                </a:solidFill>
                <a:latin typeface="Verdana"/>
              </a:rPr>
              <a:t>product</a:t>
            </a:r>
            <a:endParaRPr lang="nl-NL" sz="1400" dirty="0">
              <a:solidFill>
                <a:prstClr val="black"/>
              </a:solidFill>
              <a:latin typeface="Verdana"/>
            </a:endParaRPr>
          </a:p>
        </p:txBody>
      </p:sp>
      <p:sp>
        <p:nvSpPr>
          <p:cNvPr id="21" name="Freeform: Shape 20">
            <a:extLst>
              <a:ext uri="{FF2B5EF4-FFF2-40B4-BE49-F238E27FC236}">
                <a16:creationId xmlns:a16="http://schemas.microsoft.com/office/drawing/2014/main" id="{83A55ED6-2859-BCF4-AF8E-D8E3D82933D9}"/>
              </a:ext>
            </a:extLst>
          </p:cNvPr>
          <p:cNvSpPr/>
          <p:nvPr/>
        </p:nvSpPr>
        <p:spPr>
          <a:xfrm flipH="1">
            <a:off x="5362776" y="3084956"/>
            <a:ext cx="172500" cy="688088"/>
          </a:xfrm>
          <a:custGeom>
            <a:avLst/>
            <a:gdLst>
              <a:gd name="connsiteX0" fmla="*/ 439947 w 439947"/>
              <a:gd name="connsiteY0" fmla="*/ 940280 h 940280"/>
              <a:gd name="connsiteX1" fmla="*/ 0 w 439947"/>
              <a:gd name="connsiteY1" fmla="*/ 0 h 940280"/>
            </a:gdLst>
            <a:ahLst/>
            <a:cxnLst>
              <a:cxn ang="0">
                <a:pos x="connsiteX0" y="connsiteY0"/>
              </a:cxn>
              <a:cxn ang="0">
                <a:pos x="connsiteX1" y="connsiteY1"/>
              </a:cxn>
            </a:cxnLst>
            <a:rect l="l" t="t" r="r" b="b"/>
            <a:pathLst>
              <a:path w="439947" h="940280">
                <a:moveTo>
                  <a:pt x="439947" y="940280"/>
                </a:moveTo>
                <a:cubicBezTo>
                  <a:pt x="242258" y="539870"/>
                  <a:pt x="44570" y="139460"/>
                  <a:pt x="0" y="0"/>
                </a:cubicBezTo>
              </a:path>
            </a:pathLst>
          </a:custGeom>
          <a:noFill/>
          <a:ln>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solidFill>
                <a:prstClr val="white"/>
              </a:solidFill>
              <a:latin typeface="Verdana"/>
            </a:endParaRPr>
          </a:p>
        </p:txBody>
      </p:sp>
      <p:sp>
        <p:nvSpPr>
          <p:cNvPr id="22" name="TextBox 21">
            <a:extLst>
              <a:ext uri="{FF2B5EF4-FFF2-40B4-BE49-F238E27FC236}">
                <a16:creationId xmlns:a16="http://schemas.microsoft.com/office/drawing/2014/main" id="{0399064B-7C61-06CE-0981-585A494E6A83}"/>
              </a:ext>
            </a:extLst>
          </p:cNvPr>
          <p:cNvSpPr txBox="1"/>
          <p:nvPr/>
        </p:nvSpPr>
        <p:spPr>
          <a:xfrm>
            <a:off x="6649645" y="4308275"/>
            <a:ext cx="885179" cy="307777"/>
          </a:xfrm>
          <a:prstGeom prst="rect">
            <a:avLst/>
          </a:prstGeom>
          <a:noFill/>
        </p:spPr>
        <p:txBody>
          <a:bodyPr wrap="none" rtlCol="0">
            <a:spAutoFit/>
          </a:bodyPr>
          <a:lstStyle/>
          <a:p>
            <a:r>
              <a:rPr lang="en-GB" sz="1400" dirty="0">
                <a:solidFill>
                  <a:prstClr val="black"/>
                </a:solidFill>
                <a:latin typeface="Verdana"/>
              </a:rPr>
              <a:t>sigmoid</a:t>
            </a:r>
            <a:endParaRPr lang="nl-NL" sz="1400" dirty="0">
              <a:solidFill>
                <a:prstClr val="black"/>
              </a:solidFill>
              <a:latin typeface="Verdana"/>
            </a:endParaRPr>
          </a:p>
        </p:txBody>
      </p:sp>
      <p:sp>
        <p:nvSpPr>
          <p:cNvPr id="23" name="TextBox 22">
            <a:extLst>
              <a:ext uri="{FF2B5EF4-FFF2-40B4-BE49-F238E27FC236}">
                <a16:creationId xmlns:a16="http://schemas.microsoft.com/office/drawing/2014/main" id="{C7F5C9BE-3AD9-A688-C52E-E71B683F1119}"/>
              </a:ext>
            </a:extLst>
          </p:cNvPr>
          <p:cNvSpPr txBox="1"/>
          <p:nvPr/>
        </p:nvSpPr>
        <p:spPr>
          <a:xfrm>
            <a:off x="3845115" y="4261756"/>
            <a:ext cx="789255" cy="307777"/>
          </a:xfrm>
          <a:prstGeom prst="rect">
            <a:avLst/>
          </a:prstGeom>
          <a:noFill/>
        </p:spPr>
        <p:txBody>
          <a:bodyPr wrap="none" rtlCol="0">
            <a:spAutoFit/>
          </a:bodyPr>
          <a:lstStyle/>
          <a:p>
            <a:r>
              <a:rPr lang="en-GB" sz="1400" dirty="0">
                <a:solidFill>
                  <a:prstClr val="black"/>
                </a:solidFill>
                <a:latin typeface="Verdana"/>
              </a:rPr>
              <a:t>theta’s</a:t>
            </a:r>
            <a:endParaRPr lang="nl-NL" sz="1400" dirty="0">
              <a:solidFill>
                <a:prstClr val="black"/>
              </a:solidFill>
              <a:latin typeface="Verdana"/>
            </a:endParaRPr>
          </a:p>
        </p:txBody>
      </p:sp>
      <p:sp>
        <p:nvSpPr>
          <p:cNvPr id="24" name="Freeform: Shape 23">
            <a:extLst>
              <a:ext uri="{FF2B5EF4-FFF2-40B4-BE49-F238E27FC236}">
                <a16:creationId xmlns:a16="http://schemas.microsoft.com/office/drawing/2014/main" id="{8AF580CB-CD74-1605-DA18-A0336EFEAC38}"/>
              </a:ext>
            </a:extLst>
          </p:cNvPr>
          <p:cNvSpPr/>
          <p:nvPr/>
        </p:nvSpPr>
        <p:spPr>
          <a:xfrm>
            <a:off x="3875887" y="3718117"/>
            <a:ext cx="262953" cy="543639"/>
          </a:xfrm>
          <a:custGeom>
            <a:avLst/>
            <a:gdLst>
              <a:gd name="connsiteX0" fmla="*/ 439947 w 439947"/>
              <a:gd name="connsiteY0" fmla="*/ 940280 h 940280"/>
              <a:gd name="connsiteX1" fmla="*/ 0 w 439947"/>
              <a:gd name="connsiteY1" fmla="*/ 0 h 940280"/>
            </a:gdLst>
            <a:ahLst/>
            <a:cxnLst>
              <a:cxn ang="0">
                <a:pos x="connsiteX0" y="connsiteY0"/>
              </a:cxn>
              <a:cxn ang="0">
                <a:pos x="connsiteX1" y="connsiteY1"/>
              </a:cxn>
            </a:cxnLst>
            <a:rect l="l" t="t" r="r" b="b"/>
            <a:pathLst>
              <a:path w="439947" h="940280">
                <a:moveTo>
                  <a:pt x="439947" y="940280"/>
                </a:moveTo>
                <a:cubicBezTo>
                  <a:pt x="242258" y="539870"/>
                  <a:pt x="44570" y="139460"/>
                  <a:pt x="0" y="0"/>
                </a:cubicBezTo>
              </a:path>
            </a:pathLst>
          </a:custGeom>
          <a:noFill/>
          <a:ln>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solidFill>
                <a:prstClr val="white"/>
              </a:solidFill>
              <a:latin typeface="Verdana"/>
            </a:endParaRPr>
          </a:p>
        </p:txBody>
      </p:sp>
      <p:sp>
        <p:nvSpPr>
          <p:cNvPr id="25" name="Rectangle 24">
            <a:extLst>
              <a:ext uri="{FF2B5EF4-FFF2-40B4-BE49-F238E27FC236}">
                <a16:creationId xmlns:a16="http://schemas.microsoft.com/office/drawing/2014/main" id="{ED8702B0-8B61-A866-CD72-A4BA2E0A401A}"/>
              </a:ext>
            </a:extLst>
          </p:cNvPr>
          <p:cNvSpPr/>
          <p:nvPr/>
        </p:nvSpPr>
        <p:spPr>
          <a:xfrm>
            <a:off x="5168880" y="1137237"/>
            <a:ext cx="1198096" cy="8955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l-NL">
              <a:solidFill>
                <a:prstClr val="white"/>
              </a:solidFill>
              <a:latin typeface="Verdana"/>
            </a:endParaRPr>
          </a:p>
        </p:txBody>
      </p:sp>
      <p:sp>
        <p:nvSpPr>
          <p:cNvPr id="26" name="TextBox 25">
            <a:extLst>
              <a:ext uri="{FF2B5EF4-FFF2-40B4-BE49-F238E27FC236}">
                <a16:creationId xmlns:a16="http://schemas.microsoft.com/office/drawing/2014/main" id="{C817A079-D609-8E88-5170-974ACC726690}"/>
              </a:ext>
            </a:extLst>
          </p:cNvPr>
          <p:cNvSpPr txBox="1"/>
          <p:nvPr/>
        </p:nvSpPr>
        <p:spPr>
          <a:xfrm>
            <a:off x="8662886" y="2477989"/>
            <a:ext cx="649537" cy="353943"/>
          </a:xfrm>
          <a:prstGeom prst="rect">
            <a:avLst/>
          </a:prstGeom>
          <a:noFill/>
        </p:spPr>
        <p:txBody>
          <a:bodyPr wrap="none" rtlCol="0">
            <a:spAutoFit/>
          </a:bodyPr>
          <a:lstStyle/>
          <a:p>
            <a:r>
              <a:rPr lang="en-GB" sz="1700" dirty="0">
                <a:solidFill>
                  <a:prstClr val="black"/>
                </a:solidFill>
                <a:latin typeface="Verdana"/>
              </a:rPr>
              <a:t>h(x)</a:t>
            </a:r>
            <a:endParaRPr lang="nl-NL" sz="1700" dirty="0">
              <a:solidFill>
                <a:prstClr val="black"/>
              </a:solidFill>
              <a:latin typeface="Verdana"/>
            </a:endParaRPr>
          </a:p>
        </p:txBody>
      </p:sp>
    </p:spTree>
    <p:extLst>
      <p:ext uri="{BB962C8B-B14F-4D97-AF65-F5344CB8AC3E}">
        <p14:creationId xmlns:p14="http://schemas.microsoft.com/office/powerpoint/2010/main" val="2395973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Neural</a:t>
            </a:r>
            <a:r>
              <a:rPr lang="nl-NL" dirty="0"/>
              <a:t> Networks </a:t>
            </a:r>
          </a:p>
        </p:txBody>
      </p:sp>
      <p:cxnSp>
        <p:nvCxnSpPr>
          <p:cNvPr id="7" name="Rechte verbindingslijn 45">
            <a:extLst>
              <a:ext uri="{FF2B5EF4-FFF2-40B4-BE49-F238E27FC236}">
                <a16:creationId xmlns:a16="http://schemas.microsoft.com/office/drawing/2014/main" id="{4352DFF9-9392-406C-9DB1-5783FFABE83B}"/>
              </a:ext>
            </a:extLst>
          </p:cNvPr>
          <p:cNvCxnSpPr>
            <a:stCxn id="86" idx="6"/>
            <a:endCxn id="94" idx="2"/>
          </p:cNvCxnSpPr>
          <p:nvPr/>
        </p:nvCxnSpPr>
        <p:spPr>
          <a:xfrm>
            <a:off x="3845524" y="4123709"/>
            <a:ext cx="1469636" cy="695726"/>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2" name="Rechte verbindingslijn 55">
            <a:extLst>
              <a:ext uri="{FF2B5EF4-FFF2-40B4-BE49-F238E27FC236}">
                <a16:creationId xmlns:a16="http://schemas.microsoft.com/office/drawing/2014/main" id="{C55020FB-C924-4B40-A2AD-DE3F4B200BBA}"/>
              </a:ext>
            </a:extLst>
          </p:cNvPr>
          <p:cNvCxnSpPr>
            <a:stCxn id="85" idx="6"/>
            <a:endCxn id="93" idx="2"/>
          </p:cNvCxnSpPr>
          <p:nvPr/>
        </p:nvCxnSpPr>
        <p:spPr>
          <a:xfrm>
            <a:off x="3845524" y="2732258"/>
            <a:ext cx="1469636" cy="695726"/>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3" name="Rechte verbindingslijn 57">
            <a:extLst>
              <a:ext uri="{FF2B5EF4-FFF2-40B4-BE49-F238E27FC236}">
                <a16:creationId xmlns:a16="http://schemas.microsoft.com/office/drawing/2014/main" id="{FDA4DA89-DEB8-4D83-80B6-DDE4D17BD722}"/>
              </a:ext>
            </a:extLst>
          </p:cNvPr>
          <p:cNvCxnSpPr>
            <a:stCxn id="85" idx="6"/>
            <a:endCxn id="92" idx="2"/>
          </p:cNvCxnSpPr>
          <p:nvPr/>
        </p:nvCxnSpPr>
        <p:spPr>
          <a:xfrm flipV="1">
            <a:off x="3845524" y="2036533"/>
            <a:ext cx="1469636" cy="695725"/>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4" name="Rechte verbindingslijn 59">
            <a:extLst>
              <a:ext uri="{FF2B5EF4-FFF2-40B4-BE49-F238E27FC236}">
                <a16:creationId xmlns:a16="http://schemas.microsoft.com/office/drawing/2014/main" id="{84564E01-34B5-4501-B39F-3E2ED71416FD}"/>
              </a:ext>
            </a:extLst>
          </p:cNvPr>
          <p:cNvCxnSpPr>
            <a:stCxn id="86" idx="6"/>
            <a:endCxn id="92" idx="2"/>
          </p:cNvCxnSpPr>
          <p:nvPr/>
        </p:nvCxnSpPr>
        <p:spPr>
          <a:xfrm flipV="1">
            <a:off x="3845524" y="2036533"/>
            <a:ext cx="1469636" cy="2087176"/>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5" name="Rechte verbindingslijn 61">
            <a:extLst>
              <a:ext uri="{FF2B5EF4-FFF2-40B4-BE49-F238E27FC236}">
                <a16:creationId xmlns:a16="http://schemas.microsoft.com/office/drawing/2014/main" id="{F2B4B6D4-3C9D-4673-9B96-160A461AF439}"/>
              </a:ext>
            </a:extLst>
          </p:cNvPr>
          <p:cNvCxnSpPr>
            <a:stCxn id="86" idx="6"/>
            <a:endCxn id="93" idx="2"/>
          </p:cNvCxnSpPr>
          <p:nvPr/>
        </p:nvCxnSpPr>
        <p:spPr>
          <a:xfrm flipV="1">
            <a:off x="3845524" y="3427984"/>
            <a:ext cx="1469636" cy="695725"/>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16" name="Rechte verbindingslijn 63">
            <a:extLst>
              <a:ext uri="{FF2B5EF4-FFF2-40B4-BE49-F238E27FC236}">
                <a16:creationId xmlns:a16="http://schemas.microsoft.com/office/drawing/2014/main" id="{E3D8A9EF-1119-4F92-B8E3-662B30821610}"/>
              </a:ext>
            </a:extLst>
          </p:cNvPr>
          <p:cNvCxnSpPr>
            <a:stCxn id="85" idx="6"/>
            <a:endCxn id="94" idx="2"/>
          </p:cNvCxnSpPr>
          <p:nvPr/>
        </p:nvCxnSpPr>
        <p:spPr>
          <a:xfrm>
            <a:off x="3845524" y="2732258"/>
            <a:ext cx="1469636" cy="2087177"/>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37" name="Rechte verbindingslijn 115">
            <a:extLst>
              <a:ext uri="{FF2B5EF4-FFF2-40B4-BE49-F238E27FC236}">
                <a16:creationId xmlns:a16="http://schemas.microsoft.com/office/drawing/2014/main" id="{5F5F15F1-6D63-465B-9745-9FF3F994663F}"/>
              </a:ext>
            </a:extLst>
          </p:cNvPr>
          <p:cNvCxnSpPr>
            <a:stCxn id="94" idx="6"/>
            <a:endCxn id="40" idx="2"/>
          </p:cNvCxnSpPr>
          <p:nvPr/>
        </p:nvCxnSpPr>
        <p:spPr>
          <a:xfrm flipV="1">
            <a:off x="5790716" y="3427496"/>
            <a:ext cx="1469636" cy="1391939"/>
          </a:xfrm>
          <a:prstGeom prst="line">
            <a:avLst/>
          </a:prstGeom>
        </p:spPr>
        <p:style>
          <a:lnRef idx="2">
            <a:schemeClr val="accent2">
              <a:shade val="50000"/>
            </a:schemeClr>
          </a:lnRef>
          <a:fillRef idx="1">
            <a:schemeClr val="accent2"/>
          </a:fillRef>
          <a:effectRef idx="0">
            <a:schemeClr val="accent2"/>
          </a:effectRef>
          <a:fontRef idx="minor">
            <a:schemeClr val="lt1"/>
          </a:fontRef>
        </p:style>
      </p:cxnSp>
      <p:cxnSp>
        <p:nvCxnSpPr>
          <p:cNvPr id="38" name="Rechte verbindingslijn 119">
            <a:extLst>
              <a:ext uri="{FF2B5EF4-FFF2-40B4-BE49-F238E27FC236}">
                <a16:creationId xmlns:a16="http://schemas.microsoft.com/office/drawing/2014/main" id="{B767B39E-757C-4521-BE25-F006EE2B7ED2}"/>
              </a:ext>
            </a:extLst>
          </p:cNvPr>
          <p:cNvCxnSpPr>
            <a:stCxn id="93" idx="6"/>
            <a:endCxn id="40" idx="2"/>
          </p:cNvCxnSpPr>
          <p:nvPr/>
        </p:nvCxnSpPr>
        <p:spPr>
          <a:xfrm flipV="1">
            <a:off x="5790716" y="3427496"/>
            <a:ext cx="1469636" cy="488"/>
          </a:xfrm>
          <a:prstGeom prst="line">
            <a:avLst/>
          </a:prstGeom>
        </p:spPr>
        <p:style>
          <a:lnRef idx="2">
            <a:schemeClr val="accent2">
              <a:shade val="50000"/>
            </a:schemeClr>
          </a:lnRef>
          <a:fillRef idx="1">
            <a:schemeClr val="accent2"/>
          </a:fillRef>
          <a:effectRef idx="0">
            <a:schemeClr val="accent2"/>
          </a:effectRef>
          <a:fontRef idx="minor">
            <a:schemeClr val="lt1"/>
          </a:fontRef>
        </p:style>
      </p:cxnSp>
      <p:cxnSp>
        <p:nvCxnSpPr>
          <p:cNvPr id="39" name="Rechte verbindingslijn 129">
            <a:extLst>
              <a:ext uri="{FF2B5EF4-FFF2-40B4-BE49-F238E27FC236}">
                <a16:creationId xmlns:a16="http://schemas.microsoft.com/office/drawing/2014/main" id="{DB4F144A-8DDD-41F8-BDC9-7C6159E9DE04}"/>
              </a:ext>
            </a:extLst>
          </p:cNvPr>
          <p:cNvCxnSpPr>
            <a:stCxn id="92" idx="6"/>
            <a:endCxn id="40" idx="2"/>
          </p:cNvCxnSpPr>
          <p:nvPr/>
        </p:nvCxnSpPr>
        <p:spPr>
          <a:xfrm>
            <a:off x="5790716" y="2036533"/>
            <a:ext cx="1469636" cy="1390963"/>
          </a:xfrm>
          <a:prstGeom prst="line">
            <a:avLst/>
          </a:prstGeom>
        </p:spPr>
        <p:style>
          <a:lnRef idx="2">
            <a:schemeClr val="accent2">
              <a:shade val="50000"/>
            </a:schemeClr>
          </a:lnRef>
          <a:fillRef idx="1">
            <a:schemeClr val="accent2"/>
          </a:fillRef>
          <a:effectRef idx="0">
            <a:schemeClr val="accent2"/>
          </a:effectRef>
          <a:fontRef idx="minor">
            <a:schemeClr val="lt1"/>
          </a:fontRef>
        </p:style>
      </p:cxnSp>
      <p:sp>
        <p:nvSpPr>
          <p:cNvPr id="40" name="Ovaal 11">
            <a:extLst>
              <a:ext uri="{FF2B5EF4-FFF2-40B4-BE49-F238E27FC236}">
                <a16:creationId xmlns:a16="http://schemas.microsoft.com/office/drawing/2014/main" id="{E7AE4F49-7BD8-49CA-BEEB-537DC4069292}"/>
              </a:ext>
            </a:extLst>
          </p:cNvPr>
          <p:cNvSpPr/>
          <p:nvPr/>
        </p:nvSpPr>
        <p:spPr>
          <a:xfrm>
            <a:off x="7260352" y="3189718"/>
            <a:ext cx="475556" cy="475556"/>
          </a:xfrm>
          <a:prstGeom prst="ellipse">
            <a:avLst/>
          </a:prstGeom>
          <a:ln w="285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92" name="Ovaal 15">
            <a:extLst>
              <a:ext uri="{FF2B5EF4-FFF2-40B4-BE49-F238E27FC236}">
                <a16:creationId xmlns:a16="http://schemas.microsoft.com/office/drawing/2014/main" id="{FE7C6DD7-6EC7-4830-B7A6-6A56242AA15C}"/>
              </a:ext>
            </a:extLst>
          </p:cNvPr>
          <p:cNvSpPr/>
          <p:nvPr/>
        </p:nvSpPr>
        <p:spPr>
          <a:xfrm>
            <a:off x="5315160" y="1798755"/>
            <a:ext cx="475556" cy="475556"/>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3" name="Ovaal 16">
            <a:extLst>
              <a:ext uri="{FF2B5EF4-FFF2-40B4-BE49-F238E27FC236}">
                <a16:creationId xmlns:a16="http://schemas.microsoft.com/office/drawing/2014/main" id="{C2AB1D4D-7C0B-4EB4-9BC7-26AD207F4860}"/>
              </a:ext>
            </a:extLst>
          </p:cNvPr>
          <p:cNvSpPr/>
          <p:nvPr/>
        </p:nvSpPr>
        <p:spPr>
          <a:xfrm>
            <a:off x="5315160" y="3190206"/>
            <a:ext cx="475556" cy="475556"/>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4" name="Ovaal 17">
            <a:extLst>
              <a:ext uri="{FF2B5EF4-FFF2-40B4-BE49-F238E27FC236}">
                <a16:creationId xmlns:a16="http://schemas.microsoft.com/office/drawing/2014/main" id="{BCCEA331-C09B-4E5E-AABB-2375C1904818}"/>
              </a:ext>
            </a:extLst>
          </p:cNvPr>
          <p:cNvSpPr/>
          <p:nvPr/>
        </p:nvSpPr>
        <p:spPr>
          <a:xfrm>
            <a:off x="5315160" y="4581657"/>
            <a:ext cx="475556" cy="475556"/>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5" name="Ovaal 36">
            <a:extLst>
              <a:ext uri="{FF2B5EF4-FFF2-40B4-BE49-F238E27FC236}">
                <a16:creationId xmlns:a16="http://schemas.microsoft.com/office/drawing/2014/main" id="{BE9BCE43-29EA-4242-B305-F9B38B5CEB1D}"/>
              </a:ext>
            </a:extLst>
          </p:cNvPr>
          <p:cNvSpPr/>
          <p:nvPr/>
        </p:nvSpPr>
        <p:spPr>
          <a:xfrm>
            <a:off x="3369968" y="2494480"/>
            <a:ext cx="475556" cy="475556"/>
          </a:xfrm>
          <a:prstGeom prst="ellipse">
            <a:avLst/>
          </a:prstGeom>
          <a:ln w="2857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86" name="Ovaal 37">
            <a:extLst>
              <a:ext uri="{FF2B5EF4-FFF2-40B4-BE49-F238E27FC236}">
                <a16:creationId xmlns:a16="http://schemas.microsoft.com/office/drawing/2014/main" id="{3D9DD632-9AB5-4042-A3B6-C1D8CF5003B4}"/>
              </a:ext>
            </a:extLst>
          </p:cNvPr>
          <p:cNvSpPr/>
          <p:nvPr/>
        </p:nvSpPr>
        <p:spPr>
          <a:xfrm>
            <a:off x="3369968" y="3885931"/>
            <a:ext cx="475556" cy="475556"/>
          </a:xfrm>
          <a:prstGeom prst="ellipse">
            <a:avLst/>
          </a:prstGeom>
          <a:ln w="2857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95" name="TextBox 94"/>
          <p:cNvSpPr txBox="1"/>
          <p:nvPr/>
        </p:nvSpPr>
        <p:spPr>
          <a:xfrm>
            <a:off x="3223666" y="5826981"/>
            <a:ext cx="768159" cy="646331"/>
          </a:xfrm>
          <a:prstGeom prst="rect">
            <a:avLst/>
          </a:prstGeom>
          <a:noFill/>
        </p:spPr>
        <p:txBody>
          <a:bodyPr wrap="none" rtlCol="0">
            <a:spAutoFit/>
          </a:bodyPr>
          <a:lstStyle/>
          <a:p>
            <a:pPr algn="ctr"/>
            <a:r>
              <a:rPr lang="nl-NL" dirty="0"/>
              <a:t>Input</a:t>
            </a:r>
          </a:p>
          <a:p>
            <a:r>
              <a:rPr lang="nl-NL" dirty="0" err="1"/>
              <a:t>layer</a:t>
            </a:r>
            <a:endParaRPr lang="nl-NL" dirty="0"/>
          </a:p>
        </p:txBody>
      </p:sp>
      <p:sp>
        <p:nvSpPr>
          <p:cNvPr id="96" name="TextBox 95"/>
          <p:cNvSpPr txBox="1"/>
          <p:nvPr/>
        </p:nvSpPr>
        <p:spPr>
          <a:xfrm>
            <a:off x="5085502" y="5826981"/>
            <a:ext cx="934871" cy="646331"/>
          </a:xfrm>
          <a:prstGeom prst="rect">
            <a:avLst/>
          </a:prstGeom>
          <a:noFill/>
        </p:spPr>
        <p:txBody>
          <a:bodyPr wrap="none" rtlCol="0">
            <a:spAutoFit/>
          </a:bodyPr>
          <a:lstStyle/>
          <a:p>
            <a:pPr algn="ctr"/>
            <a:r>
              <a:rPr lang="nl-NL" dirty="0" err="1"/>
              <a:t>Hidden</a:t>
            </a:r>
            <a:endParaRPr lang="nl-NL" dirty="0"/>
          </a:p>
          <a:p>
            <a:pPr algn="ctr"/>
            <a:r>
              <a:rPr lang="nl-NL" dirty="0" err="1"/>
              <a:t>layer</a:t>
            </a:r>
            <a:endParaRPr lang="nl-NL" dirty="0"/>
          </a:p>
        </p:txBody>
      </p:sp>
      <p:sp>
        <p:nvSpPr>
          <p:cNvPr id="97" name="TextBox 96"/>
          <p:cNvSpPr txBox="1"/>
          <p:nvPr/>
        </p:nvSpPr>
        <p:spPr>
          <a:xfrm>
            <a:off x="7043518" y="5826980"/>
            <a:ext cx="909223" cy="646331"/>
          </a:xfrm>
          <a:prstGeom prst="rect">
            <a:avLst/>
          </a:prstGeom>
          <a:noFill/>
        </p:spPr>
        <p:txBody>
          <a:bodyPr wrap="none" rtlCol="0">
            <a:spAutoFit/>
          </a:bodyPr>
          <a:lstStyle/>
          <a:p>
            <a:pPr algn="ctr"/>
            <a:r>
              <a:rPr lang="nl-NL" dirty="0"/>
              <a:t>Output</a:t>
            </a:r>
          </a:p>
          <a:p>
            <a:pPr algn="ctr"/>
            <a:r>
              <a:rPr lang="nl-NL" dirty="0" err="1"/>
              <a:t>layer</a:t>
            </a:r>
            <a:endParaRPr lang="nl-NL" dirty="0"/>
          </a:p>
        </p:txBody>
      </p:sp>
    </p:spTree>
    <p:extLst>
      <p:ext uri="{BB962C8B-B14F-4D97-AF65-F5344CB8AC3E}">
        <p14:creationId xmlns:p14="http://schemas.microsoft.com/office/powerpoint/2010/main" val="7945421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YPE" val="PresentatieTitel"/>
</p:tagLst>
</file>

<file path=ppt/tags/tag2.xml><?xml version="1.0" encoding="utf-8"?>
<p:tagLst xmlns:a="http://schemas.openxmlformats.org/drawingml/2006/main" xmlns:r="http://schemas.openxmlformats.org/officeDocument/2006/relationships" xmlns:p="http://schemas.openxmlformats.org/presentationml/2006/main">
  <p:tag name="TYPE" val="Logo"/>
</p:tagLst>
</file>

<file path=ppt/tags/tag3.xml><?xml version="1.0" encoding="utf-8"?>
<p:tagLst xmlns:a="http://schemas.openxmlformats.org/drawingml/2006/main" xmlns:r="http://schemas.openxmlformats.org/officeDocument/2006/relationships" xmlns:p="http://schemas.openxmlformats.org/presentationml/2006/main">
  <p:tag name="TYPE" val="Presentatietitel"/>
</p:tagLst>
</file>

<file path=ppt/tags/tag4.xml><?xml version="1.0" encoding="utf-8"?>
<p:tagLst xmlns:a="http://schemas.openxmlformats.org/drawingml/2006/main" xmlns:r="http://schemas.openxmlformats.org/officeDocument/2006/relationships" xmlns:p="http://schemas.openxmlformats.org/presentationml/2006/main">
  <p:tag name="TYPE" val="Ondertitel"/>
</p:tagLst>
</file>

<file path=ppt/tags/tag5.xml><?xml version="1.0" encoding="utf-8"?>
<p:tagLst xmlns:a="http://schemas.openxmlformats.org/drawingml/2006/main" xmlns:r="http://schemas.openxmlformats.org/officeDocument/2006/relationships" xmlns:p="http://schemas.openxmlformats.org/presentationml/2006/main">
  <p:tag name="TYPE" val="Ondertitel"/>
</p:tagLst>
</file>

<file path=ppt/theme/theme1.xml><?xml version="1.0" encoding="utf-8"?>
<a:theme xmlns:a="http://schemas.openxmlformats.org/drawingml/2006/main" name="Kantoorthema">
  <a:themeElements>
    <a:clrScheme name="Avans">
      <a:dk1>
        <a:sysClr val="windowText" lastClr="000000"/>
      </a:dk1>
      <a:lt1>
        <a:sysClr val="window" lastClr="FFFFFF"/>
      </a:lt1>
      <a:dk2>
        <a:srgbClr val="808080"/>
      </a:dk2>
      <a:lt2>
        <a:srgbClr val="E7E6E6"/>
      </a:lt2>
      <a:accent1>
        <a:srgbClr val="C7002B"/>
      </a:accent1>
      <a:accent2>
        <a:srgbClr val="E0AAAC"/>
      </a:accent2>
      <a:accent3>
        <a:srgbClr val="AEAEAE"/>
      </a:accent3>
      <a:accent4>
        <a:srgbClr val="808080"/>
      </a:accent4>
      <a:accent5>
        <a:srgbClr val="767676"/>
      </a:accent5>
      <a:accent6>
        <a:srgbClr val="522641"/>
      </a:accent6>
      <a:hlink>
        <a:srgbClr val="0563C1"/>
      </a:hlink>
      <a:folHlink>
        <a:srgbClr val="954F72"/>
      </a:folHlink>
    </a:clrScheme>
    <a:fontScheme name="Avans">
      <a:majorFont>
        <a:latin typeface="Verdana"/>
        <a:ea typeface=""/>
        <a:cs typeface=""/>
      </a:majorFont>
      <a:minorFont>
        <a:latin typeface="Verdana"/>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eedbeeld.potx" id="{B747C29D-AF36-4102-BADE-BA51BC5C9ABD}" vid="{014ED963-2C9F-4FAD-889A-9D03B08F8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E30619832326146B3F07C61A9D4E519" ma:contentTypeVersion="15" ma:contentTypeDescription="Create a new document." ma:contentTypeScope="" ma:versionID="8458caf6b4ae9334283da628c8b0cfef">
  <xsd:schema xmlns:xsd="http://www.w3.org/2001/XMLSchema" xmlns:xs="http://www.w3.org/2001/XMLSchema" xmlns:p="http://schemas.microsoft.com/office/2006/metadata/properties" xmlns:ns2="931cf3c9-c123-422a-b216-df700839deed" xmlns:ns3="5e8ace56-cf5c-411f-bb54-d9593af56af3" targetNamespace="http://schemas.microsoft.com/office/2006/metadata/properties" ma:root="true" ma:fieldsID="b352020828b7a094d773303bdbdbcdfa" ns2:_="" ns3:_="">
    <xsd:import namespace="931cf3c9-c123-422a-b216-df700839deed"/>
    <xsd:import namespace="5e8ace56-cf5c-411f-bb54-d9593af56af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Location" minOccurs="0"/>
                <xsd:element ref="ns2:MediaLengthInSecond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31cf3c9-c123-422a-b216-df700839dee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e8ace56-cf5c-411f-bb54-d9593af56af3"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833DFE4-9713-4D94-995A-63F967B832F8}"/>
</file>

<file path=customXml/itemProps2.xml><?xml version="1.0" encoding="utf-8"?>
<ds:datastoreItem xmlns:ds="http://schemas.openxmlformats.org/officeDocument/2006/customXml" ds:itemID="{0439FDD5-B4D6-411A-BEF4-2C2BFD4E0284}"/>
</file>

<file path=customXml/itemProps3.xml><?xml version="1.0" encoding="utf-8"?>
<ds:datastoreItem xmlns:ds="http://schemas.openxmlformats.org/officeDocument/2006/customXml" ds:itemID="{82350716-D4C5-4A32-BB99-A3D9278C09B5}"/>
</file>

<file path=docProps/app.xml><?xml version="1.0" encoding="utf-8"?>
<Properties xmlns="http://schemas.openxmlformats.org/officeDocument/2006/extended-properties" xmlns:vt="http://schemas.openxmlformats.org/officeDocument/2006/docPropsVTypes">
  <TotalTime>5138</TotalTime>
  <Words>1074</Words>
  <Application>Microsoft Office PowerPoint</Application>
  <PresentationFormat>Widescreen</PresentationFormat>
  <Paragraphs>332</Paragraphs>
  <Slides>29</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Aptos</vt:lpstr>
      <vt:lpstr>Arial</vt:lpstr>
      <vt:lpstr>Source Sans Pro</vt:lpstr>
      <vt:lpstr>Times New Roman</vt:lpstr>
      <vt:lpstr>Verdana</vt:lpstr>
      <vt:lpstr>Kantoorthema</vt:lpstr>
      <vt:lpstr>Neural Networks</vt:lpstr>
      <vt:lpstr>How do you recognize a face, a car, …?</vt:lpstr>
      <vt:lpstr>How do you recognize patterns?</vt:lpstr>
      <vt:lpstr>How do you recognize emotions?</vt:lpstr>
      <vt:lpstr>How do you understand the meaning of a text? </vt:lpstr>
      <vt:lpstr>Neural networks ca 1943</vt:lpstr>
      <vt:lpstr>Neural Network</vt:lpstr>
      <vt:lpstr>Perceptron</vt:lpstr>
      <vt:lpstr>Neural Networks </vt:lpstr>
      <vt:lpstr>Neural Networks</vt:lpstr>
      <vt:lpstr>Neural Networks (forward)</vt:lpstr>
      <vt:lpstr>Neural Networks</vt:lpstr>
      <vt:lpstr>Neural Networks</vt:lpstr>
      <vt:lpstr>Neural Networks (forward)</vt:lpstr>
      <vt:lpstr>Neural Networks (forward)</vt:lpstr>
      <vt:lpstr>Neural Networks (forward)</vt:lpstr>
      <vt:lpstr>Neural Networks (forward)</vt:lpstr>
      <vt:lpstr>Neural Networks (backward)</vt:lpstr>
      <vt:lpstr>Neural Networks</vt:lpstr>
      <vt:lpstr>Neural Networks</vt:lpstr>
      <vt:lpstr>Neural Networks</vt:lpstr>
      <vt:lpstr>Types of NNs</vt:lpstr>
      <vt:lpstr>PowerPoint Presentation</vt:lpstr>
      <vt:lpstr>PowerPoint Presentation</vt:lpstr>
      <vt:lpstr>Receptive fields in the visual cortex</vt:lpstr>
      <vt:lpstr>Convolutional Neural Networks</vt:lpstr>
      <vt:lpstr>Convolutional and Pooling </vt:lpstr>
      <vt:lpstr>Convolutional NN (CNN) </vt:lpstr>
      <vt:lpstr>Receptive fields vs CNN’s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Emile Jaspar</dc:creator>
  <cp:lastModifiedBy>Emile Jaspar</cp:lastModifiedBy>
  <cp:revision>1</cp:revision>
  <dcterms:created xsi:type="dcterms:W3CDTF">2025-01-20T14:17:36Z</dcterms:created>
  <dcterms:modified xsi:type="dcterms:W3CDTF">2025-03-31T09:41:53Z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0x010100CE30619832326146B3F07C61A9D4E519</vt:lpwstr>
  </property>
</Properties>
</file>